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6600"/>
    <a:srgbClr val="FFCC00"/>
    <a:srgbClr val="FFCCCC"/>
    <a:srgbClr val="99CCFF"/>
    <a:srgbClr val="FF9933"/>
    <a:srgbClr val="FF3399"/>
    <a:srgbClr val="996600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58" y="-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4169633" y="810579"/>
            <a:ext cx="1589892" cy="1600921"/>
            <a:chOff x="609483" y="3230368"/>
            <a:chExt cx="3527390" cy="3551858"/>
          </a:xfrm>
        </p:grpSpPr>
        <p:grpSp>
          <p:nvGrpSpPr>
            <p:cNvPr id="43" name="グループ化 42"/>
            <p:cNvGrpSpPr/>
            <p:nvPr/>
          </p:nvGrpSpPr>
          <p:grpSpPr>
            <a:xfrm>
              <a:off x="609483" y="3230368"/>
              <a:ext cx="3527390" cy="3551858"/>
              <a:chOff x="3133514" y="404664"/>
              <a:chExt cx="3527390" cy="3551858"/>
            </a:xfrm>
          </p:grpSpPr>
          <p:grpSp>
            <p:nvGrpSpPr>
              <p:cNvPr id="59" name="グループ化 58"/>
              <p:cNvGrpSpPr/>
              <p:nvPr/>
            </p:nvGrpSpPr>
            <p:grpSpPr>
              <a:xfrm>
                <a:off x="3133514" y="404664"/>
                <a:ext cx="3527389" cy="3527389"/>
                <a:chOff x="3133514" y="404664"/>
                <a:chExt cx="3527389" cy="3527389"/>
              </a:xfrm>
            </p:grpSpPr>
            <p:grpSp>
              <p:nvGrpSpPr>
                <p:cNvPr id="67" name="グループ化 66"/>
                <p:cNvGrpSpPr/>
                <p:nvPr/>
              </p:nvGrpSpPr>
              <p:grpSpPr>
                <a:xfrm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71" name="星 4 70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星 4 71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" name="グループ化 67"/>
                <p:cNvGrpSpPr/>
                <p:nvPr/>
              </p:nvGrpSpPr>
              <p:grpSpPr>
                <a:xfrm rot="5400000"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69" name="星 4 68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星 4 69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0" name="グループ化 59"/>
              <p:cNvGrpSpPr/>
              <p:nvPr/>
            </p:nvGrpSpPr>
            <p:grpSpPr>
              <a:xfrm rot="2700000">
                <a:off x="3133515" y="429133"/>
                <a:ext cx="3527389" cy="3527389"/>
                <a:chOff x="3133514" y="404664"/>
                <a:chExt cx="3527389" cy="3527389"/>
              </a:xfrm>
            </p:grpSpPr>
            <p:grpSp>
              <p:nvGrpSpPr>
                <p:cNvPr id="61" name="グループ化 60"/>
                <p:cNvGrpSpPr/>
                <p:nvPr/>
              </p:nvGrpSpPr>
              <p:grpSpPr>
                <a:xfrm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65" name="星 4 64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星 4 65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" name="グループ化 61"/>
                <p:cNvGrpSpPr/>
                <p:nvPr/>
              </p:nvGrpSpPr>
              <p:grpSpPr>
                <a:xfrm rot="5400000"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63" name="星 4 62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星 4 63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4" name="グループ化 43"/>
            <p:cNvGrpSpPr/>
            <p:nvPr/>
          </p:nvGrpSpPr>
          <p:grpSpPr>
            <a:xfrm rot="1800000">
              <a:off x="1236242" y="3849240"/>
              <a:ext cx="2273874" cy="2289646"/>
              <a:chOff x="3133514" y="404664"/>
              <a:chExt cx="3527390" cy="3551858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>
                <a:off x="3133514" y="404664"/>
                <a:ext cx="3527389" cy="3527389"/>
                <a:chOff x="3133514" y="404664"/>
                <a:chExt cx="3527389" cy="3527389"/>
              </a:xfrm>
            </p:grpSpPr>
            <p:grpSp>
              <p:nvGrpSpPr>
                <p:cNvPr id="53" name="グループ化 52"/>
                <p:cNvGrpSpPr/>
                <p:nvPr/>
              </p:nvGrpSpPr>
              <p:grpSpPr>
                <a:xfrm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57" name="星 4 56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星 4 57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" name="グループ化 53"/>
                <p:cNvGrpSpPr/>
                <p:nvPr/>
              </p:nvGrpSpPr>
              <p:grpSpPr>
                <a:xfrm rot="5400000"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55" name="星 4 54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星 4 55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" name="グループ化 45"/>
              <p:cNvGrpSpPr/>
              <p:nvPr/>
            </p:nvGrpSpPr>
            <p:grpSpPr>
              <a:xfrm rot="2700000">
                <a:off x="3133515" y="429133"/>
                <a:ext cx="3527389" cy="3527389"/>
                <a:chOff x="3133514" y="404664"/>
                <a:chExt cx="3527389" cy="3527389"/>
              </a:xfrm>
            </p:grpSpPr>
            <p:grpSp>
              <p:nvGrpSpPr>
                <p:cNvPr id="47" name="グループ化 46"/>
                <p:cNvGrpSpPr/>
                <p:nvPr/>
              </p:nvGrpSpPr>
              <p:grpSpPr>
                <a:xfrm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51" name="星 4 50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星 4 51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" name="グループ化 47"/>
                <p:cNvGrpSpPr/>
                <p:nvPr/>
              </p:nvGrpSpPr>
              <p:grpSpPr>
                <a:xfrm rot="5400000"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49" name="星 4 48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星 4 49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74" name="グループ化 73"/>
          <p:cNvGrpSpPr/>
          <p:nvPr/>
        </p:nvGrpSpPr>
        <p:grpSpPr>
          <a:xfrm>
            <a:off x="426755" y="794095"/>
            <a:ext cx="1600920" cy="1612025"/>
            <a:chOff x="3133514" y="404664"/>
            <a:chExt cx="3527390" cy="3551858"/>
          </a:xfrm>
        </p:grpSpPr>
        <p:grpSp>
          <p:nvGrpSpPr>
            <p:cNvPr id="90" name="グループ化 89"/>
            <p:cNvGrpSpPr/>
            <p:nvPr/>
          </p:nvGrpSpPr>
          <p:grpSpPr>
            <a:xfrm>
              <a:off x="3133514" y="404664"/>
              <a:ext cx="3527389" cy="3527389"/>
              <a:chOff x="3133514" y="404664"/>
              <a:chExt cx="3527389" cy="3527389"/>
            </a:xfrm>
          </p:grpSpPr>
          <p:grpSp>
            <p:nvGrpSpPr>
              <p:cNvPr id="98" name="グループ化 97"/>
              <p:cNvGrpSpPr/>
              <p:nvPr/>
            </p:nvGrpSpPr>
            <p:grpSpPr>
              <a:xfrm>
                <a:off x="4545626" y="404664"/>
                <a:ext cx="703166" cy="3527389"/>
                <a:chOff x="4520953" y="404664"/>
                <a:chExt cx="703166" cy="3527389"/>
              </a:xfrm>
            </p:grpSpPr>
            <p:sp>
              <p:nvSpPr>
                <p:cNvPr id="102" name="星 4 101"/>
                <p:cNvSpPr/>
                <p:nvPr/>
              </p:nvSpPr>
              <p:spPr>
                <a:xfrm>
                  <a:off x="4520953" y="404664"/>
                  <a:ext cx="703166" cy="703166"/>
                </a:xfrm>
                <a:prstGeom prst="star4">
                  <a:avLst>
                    <a:gd name="adj" fmla="val 16628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星 4 102"/>
                <p:cNvSpPr/>
                <p:nvPr/>
              </p:nvSpPr>
              <p:spPr>
                <a:xfrm>
                  <a:off x="4520953" y="3228887"/>
                  <a:ext cx="703166" cy="703166"/>
                </a:xfrm>
                <a:prstGeom prst="star4">
                  <a:avLst>
                    <a:gd name="adj" fmla="val 16628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/>
              <p:cNvGrpSpPr/>
              <p:nvPr/>
            </p:nvGrpSpPr>
            <p:grpSpPr>
              <a:xfrm rot="5400000">
                <a:off x="4545626" y="404664"/>
                <a:ext cx="703166" cy="3527389"/>
                <a:chOff x="4520953" y="404664"/>
                <a:chExt cx="703166" cy="3527389"/>
              </a:xfrm>
            </p:grpSpPr>
            <p:sp>
              <p:nvSpPr>
                <p:cNvPr id="100" name="星 4 99"/>
                <p:cNvSpPr/>
                <p:nvPr/>
              </p:nvSpPr>
              <p:spPr>
                <a:xfrm>
                  <a:off x="4520953" y="404664"/>
                  <a:ext cx="703166" cy="703166"/>
                </a:xfrm>
                <a:prstGeom prst="star4">
                  <a:avLst>
                    <a:gd name="adj" fmla="val 16628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星 4 100"/>
                <p:cNvSpPr/>
                <p:nvPr/>
              </p:nvSpPr>
              <p:spPr>
                <a:xfrm>
                  <a:off x="4520953" y="3228887"/>
                  <a:ext cx="703166" cy="703166"/>
                </a:xfrm>
                <a:prstGeom prst="star4">
                  <a:avLst>
                    <a:gd name="adj" fmla="val 16628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1" name="グループ化 90"/>
            <p:cNvGrpSpPr/>
            <p:nvPr/>
          </p:nvGrpSpPr>
          <p:grpSpPr>
            <a:xfrm rot="2700000">
              <a:off x="3133515" y="429133"/>
              <a:ext cx="3527389" cy="3527389"/>
              <a:chOff x="3133514" y="404664"/>
              <a:chExt cx="3527389" cy="3527389"/>
            </a:xfrm>
          </p:grpSpPr>
          <p:grpSp>
            <p:nvGrpSpPr>
              <p:cNvPr id="92" name="グループ化 91"/>
              <p:cNvGrpSpPr/>
              <p:nvPr/>
            </p:nvGrpSpPr>
            <p:grpSpPr>
              <a:xfrm>
                <a:off x="4545626" y="404664"/>
                <a:ext cx="703166" cy="3527389"/>
                <a:chOff x="4520953" y="404664"/>
                <a:chExt cx="703166" cy="3527389"/>
              </a:xfrm>
            </p:grpSpPr>
            <p:sp>
              <p:nvSpPr>
                <p:cNvPr id="96" name="星 4 95"/>
                <p:cNvSpPr/>
                <p:nvPr/>
              </p:nvSpPr>
              <p:spPr>
                <a:xfrm>
                  <a:off x="4520953" y="404664"/>
                  <a:ext cx="703166" cy="703166"/>
                </a:xfrm>
                <a:prstGeom prst="star4">
                  <a:avLst>
                    <a:gd name="adj" fmla="val 16628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星 4 96"/>
                <p:cNvSpPr/>
                <p:nvPr/>
              </p:nvSpPr>
              <p:spPr>
                <a:xfrm>
                  <a:off x="4520953" y="3228887"/>
                  <a:ext cx="703166" cy="703166"/>
                </a:xfrm>
                <a:prstGeom prst="star4">
                  <a:avLst>
                    <a:gd name="adj" fmla="val 16628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" name="グループ化 92"/>
              <p:cNvGrpSpPr/>
              <p:nvPr/>
            </p:nvGrpSpPr>
            <p:grpSpPr>
              <a:xfrm rot="5400000">
                <a:off x="4545626" y="404664"/>
                <a:ext cx="703166" cy="3527389"/>
                <a:chOff x="4520953" y="404664"/>
                <a:chExt cx="703166" cy="3527389"/>
              </a:xfrm>
            </p:grpSpPr>
            <p:sp>
              <p:nvSpPr>
                <p:cNvPr id="94" name="星 4 93"/>
                <p:cNvSpPr/>
                <p:nvPr/>
              </p:nvSpPr>
              <p:spPr>
                <a:xfrm>
                  <a:off x="4520953" y="404664"/>
                  <a:ext cx="703166" cy="703166"/>
                </a:xfrm>
                <a:prstGeom prst="star4">
                  <a:avLst>
                    <a:gd name="adj" fmla="val 16628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星 4 94"/>
                <p:cNvSpPr/>
                <p:nvPr/>
              </p:nvSpPr>
              <p:spPr>
                <a:xfrm>
                  <a:off x="4520953" y="3228887"/>
                  <a:ext cx="703166" cy="703166"/>
                </a:xfrm>
                <a:prstGeom prst="star4">
                  <a:avLst>
                    <a:gd name="adj" fmla="val 16628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08" name="グループ化 307"/>
          <p:cNvGrpSpPr/>
          <p:nvPr/>
        </p:nvGrpSpPr>
        <p:grpSpPr>
          <a:xfrm>
            <a:off x="6033120" y="846387"/>
            <a:ext cx="1645492" cy="1645492"/>
            <a:chOff x="3905191" y="1077136"/>
            <a:chExt cx="4820132" cy="4820132"/>
          </a:xfrm>
          <a:solidFill>
            <a:srgbClr val="FFFF00"/>
          </a:solidFill>
        </p:grpSpPr>
        <p:grpSp>
          <p:nvGrpSpPr>
            <p:cNvPr id="263" name="グループ化 262"/>
            <p:cNvGrpSpPr/>
            <p:nvPr/>
          </p:nvGrpSpPr>
          <p:grpSpPr>
            <a:xfrm>
              <a:off x="3905191" y="1077136"/>
              <a:ext cx="4820132" cy="4820132"/>
              <a:chOff x="3453886" y="404664"/>
              <a:chExt cx="4820132" cy="4820132"/>
            </a:xfrm>
            <a:grpFill/>
          </p:grpSpPr>
          <p:grpSp>
            <p:nvGrpSpPr>
              <p:cNvPr id="264" name="グループ化 263"/>
              <p:cNvGrpSpPr/>
              <p:nvPr/>
            </p:nvGrpSpPr>
            <p:grpSpPr>
              <a:xfrm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272" name="グループ化 271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276" name="星 4 275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星 4 276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3" name="グループ化 272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274" name="星 4 273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星 4 274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65" name="グループ化 264"/>
              <p:cNvGrpSpPr/>
              <p:nvPr/>
            </p:nvGrpSpPr>
            <p:grpSpPr>
              <a:xfrm rot="18900000"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266" name="グループ化 265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270" name="星 4 269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星 4 270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7" name="グループ化 266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268" name="星 4 267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星 4 268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78" name="グループ化 277"/>
            <p:cNvGrpSpPr/>
            <p:nvPr/>
          </p:nvGrpSpPr>
          <p:grpSpPr>
            <a:xfrm rot="900000">
              <a:off x="4178986" y="1350931"/>
              <a:ext cx="4272542" cy="4272542"/>
              <a:chOff x="3453886" y="404664"/>
              <a:chExt cx="4820132" cy="4820132"/>
            </a:xfrm>
            <a:grpFill/>
          </p:grpSpPr>
          <p:grpSp>
            <p:nvGrpSpPr>
              <p:cNvPr id="279" name="グループ化 278"/>
              <p:cNvGrpSpPr/>
              <p:nvPr/>
            </p:nvGrpSpPr>
            <p:grpSpPr>
              <a:xfrm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287" name="グループ化 286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291" name="星 4 290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星 4 291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8" name="グループ化 287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289" name="星 4 288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星 4 289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0" name="グループ化 279"/>
              <p:cNvGrpSpPr/>
              <p:nvPr/>
            </p:nvGrpSpPr>
            <p:grpSpPr>
              <a:xfrm rot="18900000"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281" name="グループ化 280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285" name="星 4 284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星 4 285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2" name="グループ化 281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283" name="星 4 282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星 4 283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93" name="グループ化 292"/>
            <p:cNvGrpSpPr/>
            <p:nvPr/>
          </p:nvGrpSpPr>
          <p:grpSpPr>
            <a:xfrm rot="1800000">
              <a:off x="4527625" y="1704435"/>
              <a:ext cx="3575264" cy="3575264"/>
              <a:chOff x="3453886" y="404664"/>
              <a:chExt cx="4820132" cy="4820132"/>
            </a:xfrm>
            <a:grpFill/>
          </p:grpSpPr>
          <p:grpSp>
            <p:nvGrpSpPr>
              <p:cNvPr id="294" name="グループ化 293"/>
              <p:cNvGrpSpPr/>
              <p:nvPr/>
            </p:nvGrpSpPr>
            <p:grpSpPr>
              <a:xfrm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302" name="グループ化 301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06" name="星 4 305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星 4 306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3" name="グループ化 302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04" name="星 4 303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星 4 304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95" name="グループ化 294"/>
              <p:cNvGrpSpPr/>
              <p:nvPr/>
            </p:nvGrpSpPr>
            <p:grpSpPr>
              <a:xfrm rot="18900000"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296" name="グループ化 295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00" name="星 4 299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星 4 300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7" name="グループ化 296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298" name="星 4 297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星 4 298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09" name="グループ化 308"/>
          <p:cNvGrpSpPr/>
          <p:nvPr/>
        </p:nvGrpSpPr>
        <p:grpSpPr>
          <a:xfrm>
            <a:off x="7855974" y="846387"/>
            <a:ext cx="1649685" cy="1649685"/>
            <a:chOff x="3905191" y="1077136"/>
            <a:chExt cx="4820132" cy="4820132"/>
          </a:xfrm>
          <a:solidFill>
            <a:srgbClr val="FFFF00"/>
          </a:solidFill>
        </p:grpSpPr>
        <p:grpSp>
          <p:nvGrpSpPr>
            <p:cNvPr id="310" name="グループ化 309"/>
            <p:cNvGrpSpPr/>
            <p:nvPr/>
          </p:nvGrpSpPr>
          <p:grpSpPr>
            <a:xfrm>
              <a:off x="3905191" y="1077136"/>
              <a:ext cx="4820132" cy="4820132"/>
              <a:chOff x="3453886" y="404664"/>
              <a:chExt cx="4820132" cy="4820132"/>
            </a:xfrm>
            <a:grpFill/>
          </p:grpSpPr>
          <p:grpSp>
            <p:nvGrpSpPr>
              <p:cNvPr id="386" name="グループ化 385"/>
              <p:cNvGrpSpPr/>
              <p:nvPr/>
            </p:nvGrpSpPr>
            <p:grpSpPr>
              <a:xfrm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394" name="グループ化 393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98" name="星 4 397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星 4 398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5" name="グループ化 394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96" name="星 4 395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7" name="星 4 396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87" name="グループ化 386"/>
              <p:cNvGrpSpPr/>
              <p:nvPr/>
            </p:nvGrpSpPr>
            <p:grpSpPr>
              <a:xfrm rot="18900000"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388" name="グループ化 387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92" name="星 4 391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星 4 392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9" name="グループ化 388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90" name="星 4 389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星 4 390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11" name="グループ化 310"/>
            <p:cNvGrpSpPr/>
            <p:nvPr/>
          </p:nvGrpSpPr>
          <p:grpSpPr>
            <a:xfrm rot="900000">
              <a:off x="4178986" y="1350931"/>
              <a:ext cx="4272542" cy="4272542"/>
              <a:chOff x="3453886" y="404664"/>
              <a:chExt cx="4820132" cy="4820132"/>
            </a:xfrm>
            <a:grpFill/>
          </p:grpSpPr>
          <p:grpSp>
            <p:nvGrpSpPr>
              <p:cNvPr id="372" name="グループ化 371"/>
              <p:cNvGrpSpPr/>
              <p:nvPr/>
            </p:nvGrpSpPr>
            <p:grpSpPr>
              <a:xfrm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380" name="グループ化 379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84" name="星 4 383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星 4 384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1" name="グループ化 380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82" name="星 4 381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星 4 382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73" name="グループ化 372"/>
              <p:cNvGrpSpPr/>
              <p:nvPr/>
            </p:nvGrpSpPr>
            <p:grpSpPr>
              <a:xfrm rot="18900000"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374" name="グループ化 373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78" name="星 4 377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星 4 378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5" name="グループ化 374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76" name="星 4 375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星 4 376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12" name="グループ化 311"/>
            <p:cNvGrpSpPr/>
            <p:nvPr/>
          </p:nvGrpSpPr>
          <p:grpSpPr>
            <a:xfrm rot="1800000">
              <a:off x="4527625" y="1704435"/>
              <a:ext cx="3575264" cy="3575264"/>
              <a:chOff x="3453886" y="404664"/>
              <a:chExt cx="4820132" cy="4820132"/>
            </a:xfrm>
            <a:grpFill/>
          </p:grpSpPr>
          <p:grpSp>
            <p:nvGrpSpPr>
              <p:cNvPr id="358" name="グループ化 357"/>
              <p:cNvGrpSpPr/>
              <p:nvPr/>
            </p:nvGrpSpPr>
            <p:grpSpPr>
              <a:xfrm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366" name="グループ化 365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70" name="星 4 369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星 4 370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7" name="グループ化 366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68" name="星 4 367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星 4 368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59" name="グループ化 358"/>
              <p:cNvGrpSpPr/>
              <p:nvPr/>
            </p:nvGrpSpPr>
            <p:grpSpPr>
              <a:xfrm rot="18900000"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360" name="グループ化 359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64" name="星 4 363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星 4 364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1" name="グループ化 360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62" name="星 4 361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星 4 362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13" name="グループ化 312"/>
            <p:cNvGrpSpPr/>
            <p:nvPr/>
          </p:nvGrpSpPr>
          <p:grpSpPr>
            <a:xfrm rot="900000">
              <a:off x="4998835" y="2170780"/>
              <a:ext cx="2632844" cy="2632844"/>
              <a:chOff x="3453886" y="404664"/>
              <a:chExt cx="4820132" cy="4820132"/>
            </a:xfrm>
            <a:grpFill/>
          </p:grpSpPr>
          <p:grpSp>
            <p:nvGrpSpPr>
              <p:cNvPr id="344" name="グループ化 343"/>
              <p:cNvGrpSpPr/>
              <p:nvPr/>
            </p:nvGrpSpPr>
            <p:grpSpPr>
              <a:xfrm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352" name="グループ化 351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56" name="星 4 355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星 4 356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3" name="グループ化 352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54" name="星 4 353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星 4 354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5" name="グループ化 344"/>
              <p:cNvGrpSpPr/>
              <p:nvPr/>
            </p:nvGrpSpPr>
            <p:grpSpPr>
              <a:xfrm rot="18900000"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346" name="グループ化 345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50" name="星 4 349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星 4 350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7" name="グループ化 346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48" name="星 4 347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星 4 348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14" name="グループ化 313"/>
            <p:cNvGrpSpPr/>
            <p:nvPr/>
          </p:nvGrpSpPr>
          <p:grpSpPr>
            <a:xfrm rot="1800000">
              <a:off x="5336702" y="2508646"/>
              <a:ext cx="1957110" cy="1957110"/>
              <a:chOff x="3453886" y="404664"/>
              <a:chExt cx="4820132" cy="4820132"/>
            </a:xfrm>
            <a:grpFill/>
          </p:grpSpPr>
          <p:grpSp>
            <p:nvGrpSpPr>
              <p:cNvPr id="330" name="グループ化 329"/>
              <p:cNvGrpSpPr/>
              <p:nvPr/>
            </p:nvGrpSpPr>
            <p:grpSpPr>
              <a:xfrm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338" name="グループ化 337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42" name="星 4 341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星 4 342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9" name="グループ化 338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40" name="星 4 339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星 4 340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1" name="グループ化 330"/>
              <p:cNvGrpSpPr/>
              <p:nvPr/>
            </p:nvGrpSpPr>
            <p:grpSpPr>
              <a:xfrm rot="18900000"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332" name="グループ化 331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36" name="星 4 335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星 4 336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3" name="グループ化 332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34" name="星 4 333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星 4 334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15" name="グループ化 314"/>
            <p:cNvGrpSpPr/>
            <p:nvPr/>
          </p:nvGrpSpPr>
          <p:grpSpPr>
            <a:xfrm rot="2700000">
              <a:off x="5571075" y="2778259"/>
              <a:ext cx="1433118" cy="1433118"/>
              <a:chOff x="3453886" y="404664"/>
              <a:chExt cx="4820132" cy="4820132"/>
            </a:xfrm>
            <a:grpFill/>
          </p:grpSpPr>
          <p:grpSp>
            <p:nvGrpSpPr>
              <p:cNvPr id="316" name="グループ化 315"/>
              <p:cNvGrpSpPr/>
              <p:nvPr/>
            </p:nvGrpSpPr>
            <p:grpSpPr>
              <a:xfrm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324" name="グループ化 323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28" name="星 4 327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星 4 328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5" name="グループ化 324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26" name="星 4 325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星 4 326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17" name="グループ化 316"/>
              <p:cNvGrpSpPr/>
              <p:nvPr/>
            </p:nvGrpSpPr>
            <p:grpSpPr>
              <a:xfrm rot="18900000">
                <a:off x="3453886" y="404664"/>
                <a:ext cx="4820132" cy="4820132"/>
                <a:chOff x="3453886" y="404664"/>
                <a:chExt cx="4820132" cy="4820132"/>
              </a:xfrm>
              <a:grpFill/>
            </p:grpSpPr>
            <p:grpSp>
              <p:nvGrpSpPr>
                <p:cNvPr id="318" name="グループ化 317"/>
                <p:cNvGrpSpPr/>
                <p:nvPr/>
              </p:nvGrpSpPr>
              <p:grpSpPr>
                <a:xfrm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22" name="星 4 321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星 4 322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9" name="グループ化 318"/>
                <p:cNvGrpSpPr/>
                <p:nvPr/>
              </p:nvGrpSpPr>
              <p:grpSpPr>
                <a:xfrm rot="5400000">
                  <a:off x="5503912" y="404664"/>
                  <a:ext cx="720080" cy="4820132"/>
                  <a:chOff x="5961112" y="404664"/>
                  <a:chExt cx="720080" cy="4820132"/>
                </a:xfrm>
                <a:grpFill/>
              </p:grpSpPr>
              <p:sp>
                <p:nvSpPr>
                  <p:cNvPr id="320" name="星 4 319"/>
                  <p:cNvSpPr/>
                  <p:nvPr/>
                </p:nvSpPr>
                <p:spPr>
                  <a:xfrm>
                    <a:off x="5961112" y="404664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星 4 320"/>
                  <p:cNvSpPr/>
                  <p:nvPr/>
                </p:nvSpPr>
                <p:spPr>
                  <a:xfrm>
                    <a:off x="5961112" y="4504716"/>
                    <a:ext cx="720080" cy="720080"/>
                  </a:xfrm>
                  <a:prstGeom prst="star4">
                    <a:avLst>
                      <a:gd name="adj" fmla="val 18644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445" name="グループ化 444"/>
          <p:cNvGrpSpPr/>
          <p:nvPr/>
        </p:nvGrpSpPr>
        <p:grpSpPr>
          <a:xfrm>
            <a:off x="2314171" y="794095"/>
            <a:ext cx="1600920" cy="1612025"/>
            <a:chOff x="2314171" y="794095"/>
            <a:chExt cx="1600920" cy="1612025"/>
          </a:xfrm>
        </p:grpSpPr>
        <p:grpSp>
          <p:nvGrpSpPr>
            <p:cNvPr id="400" name="グループ化 399"/>
            <p:cNvGrpSpPr/>
            <p:nvPr/>
          </p:nvGrpSpPr>
          <p:grpSpPr>
            <a:xfrm>
              <a:off x="2314171" y="794095"/>
              <a:ext cx="1600920" cy="1612025"/>
              <a:chOff x="3133514" y="404664"/>
              <a:chExt cx="3527390" cy="3551858"/>
            </a:xfrm>
          </p:grpSpPr>
          <p:grpSp>
            <p:nvGrpSpPr>
              <p:cNvPr id="401" name="グループ化 400"/>
              <p:cNvGrpSpPr/>
              <p:nvPr/>
            </p:nvGrpSpPr>
            <p:grpSpPr>
              <a:xfrm>
                <a:off x="3133514" y="404664"/>
                <a:ext cx="3527389" cy="3527389"/>
                <a:chOff x="3133514" y="404664"/>
                <a:chExt cx="3527389" cy="3527389"/>
              </a:xfrm>
            </p:grpSpPr>
            <p:grpSp>
              <p:nvGrpSpPr>
                <p:cNvPr id="409" name="グループ化 408"/>
                <p:cNvGrpSpPr/>
                <p:nvPr/>
              </p:nvGrpSpPr>
              <p:grpSpPr>
                <a:xfrm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413" name="星 4 412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星 4 413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0" name="グループ化 409"/>
                <p:cNvGrpSpPr/>
                <p:nvPr/>
              </p:nvGrpSpPr>
              <p:grpSpPr>
                <a:xfrm rot="5400000"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411" name="星 4 410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星 4 411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2" name="グループ化 401"/>
              <p:cNvGrpSpPr/>
              <p:nvPr/>
            </p:nvGrpSpPr>
            <p:grpSpPr>
              <a:xfrm rot="2700000">
                <a:off x="3133515" y="429133"/>
                <a:ext cx="3527389" cy="3527389"/>
                <a:chOff x="3133514" y="404664"/>
                <a:chExt cx="3527389" cy="3527389"/>
              </a:xfrm>
            </p:grpSpPr>
            <p:grpSp>
              <p:nvGrpSpPr>
                <p:cNvPr id="403" name="グループ化 402"/>
                <p:cNvGrpSpPr/>
                <p:nvPr/>
              </p:nvGrpSpPr>
              <p:grpSpPr>
                <a:xfrm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407" name="星 4 406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星 4 407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4" name="グループ化 403"/>
                <p:cNvGrpSpPr/>
                <p:nvPr/>
              </p:nvGrpSpPr>
              <p:grpSpPr>
                <a:xfrm rot="5400000"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405" name="星 4 404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星 4 405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15" name="グループ化 414"/>
            <p:cNvGrpSpPr/>
            <p:nvPr/>
          </p:nvGrpSpPr>
          <p:grpSpPr>
            <a:xfrm>
              <a:off x="2466154" y="947132"/>
              <a:ext cx="1296954" cy="1305950"/>
              <a:chOff x="3133514" y="404664"/>
              <a:chExt cx="3527390" cy="3551858"/>
            </a:xfrm>
          </p:grpSpPr>
          <p:grpSp>
            <p:nvGrpSpPr>
              <p:cNvPr id="416" name="グループ化 415"/>
              <p:cNvGrpSpPr/>
              <p:nvPr/>
            </p:nvGrpSpPr>
            <p:grpSpPr>
              <a:xfrm>
                <a:off x="3133514" y="404664"/>
                <a:ext cx="3527389" cy="3527389"/>
                <a:chOff x="3133514" y="404664"/>
                <a:chExt cx="3527389" cy="3527389"/>
              </a:xfrm>
            </p:grpSpPr>
            <p:grpSp>
              <p:nvGrpSpPr>
                <p:cNvPr id="424" name="グループ化 423"/>
                <p:cNvGrpSpPr/>
                <p:nvPr/>
              </p:nvGrpSpPr>
              <p:grpSpPr>
                <a:xfrm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428" name="星 4 427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星 4 428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5" name="グループ化 424"/>
                <p:cNvGrpSpPr/>
                <p:nvPr/>
              </p:nvGrpSpPr>
              <p:grpSpPr>
                <a:xfrm rot="5400000"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426" name="星 4 425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星 4 426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17" name="グループ化 416"/>
              <p:cNvGrpSpPr/>
              <p:nvPr/>
            </p:nvGrpSpPr>
            <p:grpSpPr>
              <a:xfrm rot="2700000">
                <a:off x="3133515" y="429133"/>
                <a:ext cx="3527389" cy="3527389"/>
                <a:chOff x="3133514" y="404664"/>
                <a:chExt cx="3527389" cy="3527389"/>
              </a:xfrm>
            </p:grpSpPr>
            <p:grpSp>
              <p:nvGrpSpPr>
                <p:cNvPr id="418" name="グループ化 417"/>
                <p:cNvGrpSpPr/>
                <p:nvPr/>
              </p:nvGrpSpPr>
              <p:grpSpPr>
                <a:xfrm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422" name="星 4 421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星 4 422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9" name="グループ化 418"/>
                <p:cNvGrpSpPr/>
                <p:nvPr/>
              </p:nvGrpSpPr>
              <p:grpSpPr>
                <a:xfrm rot="5400000"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420" name="星 4 419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星 4 420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30" name="グループ化 429"/>
            <p:cNvGrpSpPr/>
            <p:nvPr/>
          </p:nvGrpSpPr>
          <p:grpSpPr>
            <a:xfrm>
              <a:off x="2654348" y="1136631"/>
              <a:ext cx="920566" cy="926952"/>
              <a:chOff x="3133514" y="404664"/>
              <a:chExt cx="3527390" cy="3551858"/>
            </a:xfrm>
          </p:grpSpPr>
          <p:grpSp>
            <p:nvGrpSpPr>
              <p:cNvPr id="431" name="グループ化 430"/>
              <p:cNvGrpSpPr/>
              <p:nvPr/>
            </p:nvGrpSpPr>
            <p:grpSpPr>
              <a:xfrm>
                <a:off x="3133514" y="404664"/>
                <a:ext cx="3527389" cy="3527389"/>
                <a:chOff x="3133514" y="404664"/>
                <a:chExt cx="3527389" cy="3527389"/>
              </a:xfrm>
            </p:grpSpPr>
            <p:grpSp>
              <p:nvGrpSpPr>
                <p:cNvPr id="439" name="グループ化 438"/>
                <p:cNvGrpSpPr/>
                <p:nvPr/>
              </p:nvGrpSpPr>
              <p:grpSpPr>
                <a:xfrm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443" name="星 4 442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星 4 443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0" name="グループ化 439"/>
                <p:cNvGrpSpPr/>
                <p:nvPr/>
              </p:nvGrpSpPr>
              <p:grpSpPr>
                <a:xfrm rot="5400000"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441" name="星 4 440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星 4 441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32" name="グループ化 431"/>
              <p:cNvGrpSpPr/>
              <p:nvPr/>
            </p:nvGrpSpPr>
            <p:grpSpPr>
              <a:xfrm rot="2700000">
                <a:off x="3133515" y="429133"/>
                <a:ext cx="3527389" cy="3527389"/>
                <a:chOff x="3133514" y="404664"/>
                <a:chExt cx="3527389" cy="3527389"/>
              </a:xfrm>
            </p:grpSpPr>
            <p:grpSp>
              <p:nvGrpSpPr>
                <p:cNvPr id="433" name="グループ化 432"/>
                <p:cNvGrpSpPr/>
                <p:nvPr/>
              </p:nvGrpSpPr>
              <p:grpSpPr>
                <a:xfrm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437" name="星 4 436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星 4 437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4" name="グループ化 433"/>
                <p:cNvGrpSpPr/>
                <p:nvPr/>
              </p:nvGrpSpPr>
              <p:grpSpPr>
                <a:xfrm rot="5400000">
                  <a:off x="4545626" y="404664"/>
                  <a:ext cx="703166" cy="3527389"/>
                  <a:chOff x="4520953" y="404664"/>
                  <a:chExt cx="703166" cy="3527389"/>
                </a:xfrm>
              </p:grpSpPr>
              <p:sp>
                <p:nvSpPr>
                  <p:cNvPr id="435" name="星 4 434"/>
                  <p:cNvSpPr/>
                  <p:nvPr/>
                </p:nvSpPr>
                <p:spPr>
                  <a:xfrm>
                    <a:off x="4520953" y="404664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星 4 435"/>
                  <p:cNvSpPr/>
                  <p:nvPr/>
                </p:nvSpPr>
                <p:spPr>
                  <a:xfrm>
                    <a:off x="4520953" y="3228887"/>
                    <a:ext cx="703166" cy="703166"/>
                  </a:xfrm>
                  <a:prstGeom prst="star4">
                    <a:avLst>
                      <a:gd name="adj" fmla="val 16628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770" name="グループ化 769"/>
          <p:cNvGrpSpPr/>
          <p:nvPr/>
        </p:nvGrpSpPr>
        <p:grpSpPr>
          <a:xfrm>
            <a:off x="422432" y="2791761"/>
            <a:ext cx="1621733" cy="1621733"/>
            <a:chOff x="848544" y="1082001"/>
            <a:chExt cx="2442825" cy="2442825"/>
          </a:xfrm>
        </p:grpSpPr>
        <p:grpSp>
          <p:nvGrpSpPr>
            <p:cNvPr id="771" name="グループ化 770"/>
            <p:cNvGrpSpPr/>
            <p:nvPr/>
          </p:nvGrpSpPr>
          <p:grpSpPr>
            <a:xfrm>
              <a:off x="848544" y="1082001"/>
              <a:ext cx="2442825" cy="2442825"/>
              <a:chOff x="1319319" y="1124744"/>
              <a:chExt cx="2442825" cy="2442825"/>
            </a:xfrm>
            <a:solidFill>
              <a:srgbClr val="FFFF00"/>
            </a:solidFill>
          </p:grpSpPr>
          <p:grpSp>
            <p:nvGrpSpPr>
              <p:cNvPr id="786" name="グループ化 785"/>
              <p:cNvGrpSpPr/>
              <p:nvPr/>
            </p:nvGrpSpPr>
            <p:grpSpPr>
              <a:xfrm>
                <a:off x="2288704" y="1124744"/>
                <a:ext cx="504056" cy="2442825"/>
                <a:chOff x="2288704" y="1124744"/>
                <a:chExt cx="504056" cy="2442825"/>
              </a:xfrm>
              <a:grpFill/>
            </p:grpSpPr>
            <p:sp>
              <p:nvSpPr>
                <p:cNvPr id="790" name="二等辺三角形 789"/>
                <p:cNvSpPr/>
                <p:nvPr/>
              </p:nvSpPr>
              <p:spPr>
                <a:xfrm>
                  <a:off x="2288704" y="1124744"/>
                  <a:ext cx="504056" cy="28803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二等辺三角形 790"/>
                <p:cNvSpPr/>
                <p:nvPr/>
              </p:nvSpPr>
              <p:spPr>
                <a:xfrm rot="10800000">
                  <a:off x="2288704" y="3279537"/>
                  <a:ext cx="504056" cy="28803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7" name="グループ化 786"/>
              <p:cNvGrpSpPr/>
              <p:nvPr/>
            </p:nvGrpSpPr>
            <p:grpSpPr>
              <a:xfrm rot="5400000">
                <a:off x="2288704" y="1124744"/>
                <a:ext cx="504056" cy="2442825"/>
                <a:chOff x="2288704" y="1124744"/>
                <a:chExt cx="504056" cy="2442825"/>
              </a:xfrm>
              <a:grpFill/>
            </p:grpSpPr>
            <p:sp>
              <p:nvSpPr>
                <p:cNvPr id="788" name="二等辺三角形 787"/>
                <p:cNvSpPr/>
                <p:nvPr/>
              </p:nvSpPr>
              <p:spPr>
                <a:xfrm>
                  <a:off x="2288704" y="1124744"/>
                  <a:ext cx="504056" cy="28803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二等辺三角形 788"/>
                <p:cNvSpPr/>
                <p:nvPr/>
              </p:nvSpPr>
              <p:spPr>
                <a:xfrm rot="10800000">
                  <a:off x="2288704" y="3279537"/>
                  <a:ext cx="504056" cy="28803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2" name="グループ化 771"/>
            <p:cNvGrpSpPr/>
            <p:nvPr/>
          </p:nvGrpSpPr>
          <p:grpSpPr>
            <a:xfrm rot="3600000">
              <a:off x="848544" y="1082001"/>
              <a:ext cx="2442825" cy="2442825"/>
              <a:chOff x="1319319" y="1124744"/>
              <a:chExt cx="2442825" cy="2442825"/>
            </a:xfrm>
            <a:solidFill>
              <a:srgbClr val="FFFF00"/>
            </a:solidFill>
          </p:grpSpPr>
          <p:grpSp>
            <p:nvGrpSpPr>
              <p:cNvPr id="780" name="グループ化 779"/>
              <p:cNvGrpSpPr/>
              <p:nvPr/>
            </p:nvGrpSpPr>
            <p:grpSpPr>
              <a:xfrm>
                <a:off x="2288704" y="1124744"/>
                <a:ext cx="504056" cy="2442825"/>
                <a:chOff x="2288704" y="1124744"/>
                <a:chExt cx="504056" cy="2442825"/>
              </a:xfrm>
              <a:grpFill/>
            </p:grpSpPr>
            <p:sp>
              <p:nvSpPr>
                <p:cNvPr id="784" name="二等辺三角形 783"/>
                <p:cNvSpPr/>
                <p:nvPr/>
              </p:nvSpPr>
              <p:spPr>
                <a:xfrm>
                  <a:off x="2288704" y="1124744"/>
                  <a:ext cx="504056" cy="28803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二等辺三角形 784"/>
                <p:cNvSpPr/>
                <p:nvPr/>
              </p:nvSpPr>
              <p:spPr>
                <a:xfrm rot="10800000">
                  <a:off x="2288704" y="3279537"/>
                  <a:ext cx="504056" cy="28803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1" name="グループ化 780"/>
              <p:cNvGrpSpPr/>
              <p:nvPr/>
            </p:nvGrpSpPr>
            <p:grpSpPr>
              <a:xfrm rot="5400000">
                <a:off x="2288704" y="1124744"/>
                <a:ext cx="504056" cy="2442825"/>
                <a:chOff x="2288704" y="1124744"/>
                <a:chExt cx="504056" cy="2442825"/>
              </a:xfrm>
              <a:grpFill/>
            </p:grpSpPr>
            <p:sp>
              <p:nvSpPr>
                <p:cNvPr id="782" name="二等辺三角形 781"/>
                <p:cNvSpPr/>
                <p:nvPr/>
              </p:nvSpPr>
              <p:spPr>
                <a:xfrm>
                  <a:off x="2288704" y="1124744"/>
                  <a:ext cx="504056" cy="28803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二等辺三角形 782"/>
                <p:cNvSpPr/>
                <p:nvPr/>
              </p:nvSpPr>
              <p:spPr>
                <a:xfrm rot="10800000">
                  <a:off x="2288704" y="3279537"/>
                  <a:ext cx="504056" cy="28803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3" name="グループ化 772"/>
            <p:cNvGrpSpPr/>
            <p:nvPr/>
          </p:nvGrpSpPr>
          <p:grpSpPr>
            <a:xfrm rot="1800000">
              <a:off x="848544" y="1082001"/>
              <a:ext cx="2442825" cy="2442825"/>
              <a:chOff x="1319319" y="1124744"/>
              <a:chExt cx="2442825" cy="2442825"/>
            </a:xfrm>
            <a:solidFill>
              <a:srgbClr val="FFFF00"/>
            </a:solidFill>
          </p:grpSpPr>
          <p:grpSp>
            <p:nvGrpSpPr>
              <p:cNvPr id="774" name="グループ化 773"/>
              <p:cNvGrpSpPr/>
              <p:nvPr/>
            </p:nvGrpSpPr>
            <p:grpSpPr>
              <a:xfrm>
                <a:off x="2288704" y="1124744"/>
                <a:ext cx="504056" cy="2442825"/>
                <a:chOff x="2288704" y="1124744"/>
                <a:chExt cx="504056" cy="2442825"/>
              </a:xfrm>
              <a:grpFill/>
            </p:grpSpPr>
            <p:sp>
              <p:nvSpPr>
                <p:cNvPr id="778" name="二等辺三角形 777"/>
                <p:cNvSpPr/>
                <p:nvPr/>
              </p:nvSpPr>
              <p:spPr>
                <a:xfrm>
                  <a:off x="2288704" y="1124744"/>
                  <a:ext cx="504056" cy="28803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二等辺三角形 778"/>
                <p:cNvSpPr/>
                <p:nvPr/>
              </p:nvSpPr>
              <p:spPr>
                <a:xfrm rot="10800000">
                  <a:off x="2288704" y="3279537"/>
                  <a:ext cx="504056" cy="28803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5" name="グループ化 774"/>
              <p:cNvGrpSpPr/>
              <p:nvPr/>
            </p:nvGrpSpPr>
            <p:grpSpPr>
              <a:xfrm rot="5400000">
                <a:off x="2288704" y="1124744"/>
                <a:ext cx="504056" cy="2442825"/>
                <a:chOff x="2288704" y="1124744"/>
                <a:chExt cx="504056" cy="2442825"/>
              </a:xfrm>
              <a:grpFill/>
            </p:grpSpPr>
            <p:sp>
              <p:nvSpPr>
                <p:cNvPr id="776" name="二等辺三角形 775"/>
                <p:cNvSpPr/>
                <p:nvPr/>
              </p:nvSpPr>
              <p:spPr>
                <a:xfrm>
                  <a:off x="2288704" y="1124744"/>
                  <a:ext cx="504056" cy="28803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二等辺三角形 776"/>
                <p:cNvSpPr/>
                <p:nvPr/>
              </p:nvSpPr>
              <p:spPr>
                <a:xfrm rot="10800000">
                  <a:off x="2288704" y="3279537"/>
                  <a:ext cx="504056" cy="28803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92" name="グループ化 791"/>
          <p:cNvGrpSpPr/>
          <p:nvPr/>
        </p:nvGrpSpPr>
        <p:grpSpPr>
          <a:xfrm>
            <a:off x="2267446" y="2766784"/>
            <a:ext cx="1621733" cy="1621733"/>
            <a:chOff x="5096079" y="1082001"/>
            <a:chExt cx="2442825" cy="2442825"/>
          </a:xfrm>
        </p:grpSpPr>
        <p:grpSp>
          <p:nvGrpSpPr>
            <p:cNvPr id="793" name="グループ化 792"/>
            <p:cNvGrpSpPr/>
            <p:nvPr/>
          </p:nvGrpSpPr>
          <p:grpSpPr>
            <a:xfrm>
              <a:off x="5096079" y="1082001"/>
              <a:ext cx="2442825" cy="2442825"/>
              <a:chOff x="5096080" y="1082001"/>
              <a:chExt cx="2442825" cy="2442825"/>
            </a:xfrm>
          </p:grpSpPr>
          <p:grpSp>
            <p:nvGrpSpPr>
              <p:cNvPr id="816" name="グループ化 815"/>
              <p:cNvGrpSpPr/>
              <p:nvPr/>
            </p:nvGrpSpPr>
            <p:grpSpPr>
              <a:xfrm>
                <a:off x="5096080" y="1082001"/>
                <a:ext cx="2442825" cy="2442825"/>
                <a:chOff x="1319319" y="1124744"/>
                <a:chExt cx="2442825" cy="2442825"/>
              </a:xfrm>
              <a:solidFill>
                <a:srgbClr val="FFFF00"/>
              </a:solidFill>
            </p:grpSpPr>
            <p:grpSp>
              <p:nvGrpSpPr>
                <p:cNvPr id="831" name="グループ化 830"/>
                <p:cNvGrpSpPr/>
                <p:nvPr/>
              </p:nvGrpSpPr>
              <p:grpSpPr>
                <a:xfrm>
                  <a:off x="2288704" y="1124744"/>
                  <a:ext cx="504056" cy="2442825"/>
                  <a:chOff x="2288704" y="1124744"/>
                  <a:chExt cx="504056" cy="2442825"/>
                </a:xfrm>
                <a:grpFill/>
              </p:grpSpPr>
              <p:sp>
                <p:nvSpPr>
                  <p:cNvPr id="835" name="二等辺三角形 834"/>
                  <p:cNvSpPr/>
                  <p:nvPr/>
                </p:nvSpPr>
                <p:spPr>
                  <a:xfrm>
                    <a:off x="2288704" y="1124744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6" name="二等辺三角形 835"/>
                  <p:cNvSpPr/>
                  <p:nvPr/>
                </p:nvSpPr>
                <p:spPr>
                  <a:xfrm rot="10800000">
                    <a:off x="2288704" y="3279537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2" name="グループ化 831"/>
                <p:cNvGrpSpPr/>
                <p:nvPr/>
              </p:nvGrpSpPr>
              <p:grpSpPr>
                <a:xfrm rot="5400000">
                  <a:off x="2288704" y="1124744"/>
                  <a:ext cx="504056" cy="2442825"/>
                  <a:chOff x="2288704" y="1124744"/>
                  <a:chExt cx="504056" cy="2442825"/>
                </a:xfrm>
                <a:grpFill/>
              </p:grpSpPr>
              <p:sp>
                <p:nvSpPr>
                  <p:cNvPr id="833" name="二等辺三角形 832"/>
                  <p:cNvSpPr/>
                  <p:nvPr/>
                </p:nvSpPr>
                <p:spPr>
                  <a:xfrm>
                    <a:off x="2288704" y="1124744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4" name="二等辺三角形 833"/>
                  <p:cNvSpPr/>
                  <p:nvPr/>
                </p:nvSpPr>
                <p:spPr>
                  <a:xfrm rot="10800000">
                    <a:off x="2288704" y="3279537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17" name="グループ化 816"/>
              <p:cNvGrpSpPr/>
              <p:nvPr/>
            </p:nvGrpSpPr>
            <p:grpSpPr>
              <a:xfrm rot="3600000">
                <a:off x="5096080" y="1082001"/>
                <a:ext cx="2442825" cy="2442825"/>
                <a:chOff x="1319319" y="1124744"/>
                <a:chExt cx="2442825" cy="2442825"/>
              </a:xfrm>
              <a:solidFill>
                <a:srgbClr val="FFFF00"/>
              </a:solidFill>
            </p:grpSpPr>
            <p:grpSp>
              <p:nvGrpSpPr>
                <p:cNvPr id="825" name="グループ化 824"/>
                <p:cNvGrpSpPr/>
                <p:nvPr/>
              </p:nvGrpSpPr>
              <p:grpSpPr>
                <a:xfrm>
                  <a:off x="2288704" y="1124744"/>
                  <a:ext cx="504056" cy="2442825"/>
                  <a:chOff x="2288704" y="1124744"/>
                  <a:chExt cx="504056" cy="2442825"/>
                </a:xfrm>
                <a:grpFill/>
              </p:grpSpPr>
              <p:sp>
                <p:nvSpPr>
                  <p:cNvPr id="829" name="二等辺三角形 828"/>
                  <p:cNvSpPr/>
                  <p:nvPr/>
                </p:nvSpPr>
                <p:spPr>
                  <a:xfrm>
                    <a:off x="2288704" y="1124744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0" name="二等辺三角形 829"/>
                  <p:cNvSpPr/>
                  <p:nvPr/>
                </p:nvSpPr>
                <p:spPr>
                  <a:xfrm rot="10800000">
                    <a:off x="2288704" y="3279537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6" name="グループ化 825"/>
                <p:cNvGrpSpPr/>
                <p:nvPr/>
              </p:nvGrpSpPr>
              <p:grpSpPr>
                <a:xfrm rot="5400000">
                  <a:off x="2288704" y="1124744"/>
                  <a:ext cx="504056" cy="2442825"/>
                  <a:chOff x="2288704" y="1124744"/>
                  <a:chExt cx="504056" cy="2442825"/>
                </a:xfrm>
                <a:grpFill/>
              </p:grpSpPr>
              <p:sp>
                <p:nvSpPr>
                  <p:cNvPr id="827" name="二等辺三角形 826"/>
                  <p:cNvSpPr/>
                  <p:nvPr/>
                </p:nvSpPr>
                <p:spPr>
                  <a:xfrm>
                    <a:off x="2288704" y="1124744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8" name="二等辺三角形 827"/>
                  <p:cNvSpPr/>
                  <p:nvPr/>
                </p:nvSpPr>
                <p:spPr>
                  <a:xfrm rot="10800000">
                    <a:off x="2288704" y="3279537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18" name="グループ化 817"/>
              <p:cNvGrpSpPr/>
              <p:nvPr/>
            </p:nvGrpSpPr>
            <p:grpSpPr>
              <a:xfrm rot="1800000">
                <a:off x="5096080" y="1082001"/>
                <a:ext cx="2442825" cy="2442825"/>
                <a:chOff x="1319319" y="1124744"/>
                <a:chExt cx="2442825" cy="2442825"/>
              </a:xfrm>
              <a:solidFill>
                <a:srgbClr val="FFFF00"/>
              </a:solidFill>
            </p:grpSpPr>
            <p:grpSp>
              <p:nvGrpSpPr>
                <p:cNvPr id="819" name="グループ化 818"/>
                <p:cNvGrpSpPr/>
                <p:nvPr/>
              </p:nvGrpSpPr>
              <p:grpSpPr>
                <a:xfrm>
                  <a:off x="2288704" y="1124744"/>
                  <a:ext cx="504056" cy="2442825"/>
                  <a:chOff x="2288704" y="1124744"/>
                  <a:chExt cx="504056" cy="2442825"/>
                </a:xfrm>
                <a:grpFill/>
              </p:grpSpPr>
              <p:sp>
                <p:nvSpPr>
                  <p:cNvPr id="823" name="二等辺三角形 822"/>
                  <p:cNvSpPr/>
                  <p:nvPr/>
                </p:nvSpPr>
                <p:spPr>
                  <a:xfrm>
                    <a:off x="2288704" y="1124744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4" name="二等辺三角形 823"/>
                  <p:cNvSpPr/>
                  <p:nvPr/>
                </p:nvSpPr>
                <p:spPr>
                  <a:xfrm rot="10800000">
                    <a:off x="2288704" y="3279537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0" name="グループ化 819"/>
                <p:cNvGrpSpPr/>
                <p:nvPr/>
              </p:nvGrpSpPr>
              <p:grpSpPr>
                <a:xfrm rot="5400000">
                  <a:off x="2288704" y="1124744"/>
                  <a:ext cx="504056" cy="2442825"/>
                  <a:chOff x="2288704" y="1124744"/>
                  <a:chExt cx="504056" cy="2442825"/>
                </a:xfrm>
                <a:grpFill/>
              </p:grpSpPr>
              <p:sp>
                <p:nvSpPr>
                  <p:cNvPr id="821" name="二等辺三角形 820"/>
                  <p:cNvSpPr/>
                  <p:nvPr/>
                </p:nvSpPr>
                <p:spPr>
                  <a:xfrm>
                    <a:off x="2288704" y="1124744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2" name="二等辺三角形 821"/>
                  <p:cNvSpPr/>
                  <p:nvPr/>
                </p:nvSpPr>
                <p:spPr>
                  <a:xfrm rot="10800000">
                    <a:off x="2288704" y="3279537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794" name="グループ化 793"/>
            <p:cNvGrpSpPr/>
            <p:nvPr/>
          </p:nvGrpSpPr>
          <p:grpSpPr>
            <a:xfrm rot="900000">
              <a:off x="5096079" y="1082001"/>
              <a:ext cx="2442825" cy="2442825"/>
              <a:chOff x="5096080" y="1082001"/>
              <a:chExt cx="2442825" cy="2442825"/>
            </a:xfrm>
          </p:grpSpPr>
          <p:grpSp>
            <p:nvGrpSpPr>
              <p:cNvPr id="795" name="グループ化 794"/>
              <p:cNvGrpSpPr/>
              <p:nvPr/>
            </p:nvGrpSpPr>
            <p:grpSpPr>
              <a:xfrm>
                <a:off x="5096080" y="1082001"/>
                <a:ext cx="2442825" cy="2442825"/>
                <a:chOff x="1319319" y="1124744"/>
                <a:chExt cx="2442825" cy="2442825"/>
              </a:xfrm>
              <a:solidFill>
                <a:srgbClr val="FFFF00"/>
              </a:solidFill>
            </p:grpSpPr>
            <p:grpSp>
              <p:nvGrpSpPr>
                <p:cNvPr id="810" name="グループ化 809"/>
                <p:cNvGrpSpPr/>
                <p:nvPr/>
              </p:nvGrpSpPr>
              <p:grpSpPr>
                <a:xfrm>
                  <a:off x="2288704" y="1124744"/>
                  <a:ext cx="504056" cy="2442825"/>
                  <a:chOff x="2288704" y="1124744"/>
                  <a:chExt cx="504056" cy="2442825"/>
                </a:xfrm>
                <a:grpFill/>
              </p:grpSpPr>
              <p:sp>
                <p:nvSpPr>
                  <p:cNvPr id="814" name="二等辺三角形 813"/>
                  <p:cNvSpPr/>
                  <p:nvPr/>
                </p:nvSpPr>
                <p:spPr>
                  <a:xfrm>
                    <a:off x="2288704" y="1124744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5" name="二等辺三角形 814"/>
                  <p:cNvSpPr/>
                  <p:nvPr/>
                </p:nvSpPr>
                <p:spPr>
                  <a:xfrm rot="10800000">
                    <a:off x="2288704" y="3279537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1" name="グループ化 810"/>
                <p:cNvGrpSpPr/>
                <p:nvPr/>
              </p:nvGrpSpPr>
              <p:grpSpPr>
                <a:xfrm rot="5400000">
                  <a:off x="2288704" y="1124744"/>
                  <a:ext cx="504056" cy="2442825"/>
                  <a:chOff x="2288704" y="1124744"/>
                  <a:chExt cx="504056" cy="2442825"/>
                </a:xfrm>
                <a:grpFill/>
              </p:grpSpPr>
              <p:sp>
                <p:nvSpPr>
                  <p:cNvPr id="812" name="二等辺三角形 811"/>
                  <p:cNvSpPr/>
                  <p:nvPr/>
                </p:nvSpPr>
                <p:spPr>
                  <a:xfrm>
                    <a:off x="2288704" y="1124744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3" name="二等辺三角形 812"/>
                  <p:cNvSpPr/>
                  <p:nvPr/>
                </p:nvSpPr>
                <p:spPr>
                  <a:xfrm rot="10800000">
                    <a:off x="2288704" y="3279537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96" name="グループ化 795"/>
              <p:cNvGrpSpPr/>
              <p:nvPr/>
            </p:nvGrpSpPr>
            <p:grpSpPr>
              <a:xfrm rot="3600000">
                <a:off x="5096080" y="1082001"/>
                <a:ext cx="2442825" cy="2442825"/>
                <a:chOff x="1319319" y="1124744"/>
                <a:chExt cx="2442825" cy="2442825"/>
              </a:xfrm>
              <a:solidFill>
                <a:srgbClr val="FFFF00"/>
              </a:solidFill>
            </p:grpSpPr>
            <p:grpSp>
              <p:nvGrpSpPr>
                <p:cNvPr id="804" name="グループ化 803"/>
                <p:cNvGrpSpPr/>
                <p:nvPr/>
              </p:nvGrpSpPr>
              <p:grpSpPr>
                <a:xfrm>
                  <a:off x="2288704" y="1124744"/>
                  <a:ext cx="504056" cy="2442825"/>
                  <a:chOff x="2288704" y="1124744"/>
                  <a:chExt cx="504056" cy="2442825"/>
                </a:xfrm>
                <a:grpFill/>
              </p:grpSpPr>
              <p:sp>
                <p:nvSpPr>
                  <p:cNvPr id="808" name="二等辺三角形 807"/>
                  <p:cNvSpPr/>
                  <p:nvPr/>
                </p:nvSpPr>
                <p:spPr>
                  <a:xfrm>
                    <a:off x="2288704" y="1124744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9" name="二等辺三角形 808"/>
                  <p:cNvSpPr/>
                  <p:nvPr/>
                </p:nvSpPr>
                <p:spPr>
                  <a:xfrm rot="10800000">
                    <a:off x="2288704" y="3279537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5" name="グループ化 804"/>
                <p:cNvGrpSpPr/>
                <p:nvPr/>
              </p:nvGrpSpPr>
              <p:grpSpPr>
                <a:xfrm rot="5400000">
                  <a:off x="2288704" y="1124744"/>
                  <a:ext cx="504056" cy="2442825"/>
                  <a:chOff x="2288704" y="1124744"/>
                  <a:chExt cx="504056" cy="2442825"/>
                </a:xfrm>
                <a:grpFill/>
              </p:grpSpPr>
              <p:sp>
                <p:nvSpPr>
                  <p:cNvPr id="806" name="二等辺三角形 805"/>
                  <p:cNvSpPr/>
                  <p:nvPr/>
                </p:nvSpPr>
                <p:spPr>
                  <a:xfrm>
                    <a:off x="2288704" y="1124744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7" name="二等辺三角形 806"/>
                  <p:cNvSpPr/>
                  <p:nvPr/>
                </p:nvSpPr>
                <p:spPr>
                  <a:xfrm rot="10800000">
                    <a:off x="2288704" y="3279537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97" name="グループ化 796"/>
              <p:cNvGrpSpPr/>
              <p:nvPr/>
            </p:nvGrpSpPr>
            <p:grpSpPr>
              <a:xfrm rot="1800000">
                <a:off x="5096080" y="1082001"/>
                <a:ext cx="2442825" cy="2442825"/>
                <a:chOff x="1319319" y="1124744"/>
                <a:chExt cx="2442825" cy="2442825"/>
              </a:xfrm>
              <a:solidFill>
                <a:srgbClr val="FFFF00"/>
              </a:solidFill>
            </p:grpSpPr>
            <p:grpSp>
              <p:nvGrpSpPr>
                <p:cNvPr id="798" name="グループ化 797"/>
                <p:cNvGrpSpPr/>
                <p:nvPr/>
              </p:nvGrpSpPr>
              <p:grpSpPr>
                <a:xfrm>
                  <a:off x="2288704" y="1124744"/>
                  <a:ext cx="504056" cy="2442825"/>
                  <a:chOff x="2288704" y="1124744"/>
                  <a:chExt cx="504056" cy="2442825"/>
                </a:xfrm>
                <a:grpFill/>
              </p:grpSpPr>
              <p:sp>
                <p:nvSpPr>
                  <p:cNvPr id="802" name="二等辺三角形 801"/>
                  <p:cNvSpPr/>
                  <p:nvPr/>
                </p:nvSpPr>
                <p:spPr>
                  <a:xfrm>
                    <a:off x="2288704" y="1124744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3" name="二等辺三角形 802"/>
                  <p:cNvSpPr/>
                  <p:nvPr/>
                </p:nvSpPr>
                <p:spPr>
                  <a:xfrm rot="10800000">
                    <a:off x="2288704" y="3279537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9" name="グループ化 798"/>
                <p:cNvGrpSpPr/>
                <p:nvPr/>
              </p:nvGrpSpPr>
              <p:grpSpPr>
                <a:xfrm rot="5400000">
                  <a:off x="2288704" y="1124744"/>
                  <a:ext cx="504056" cy="2442825"/>
                  <a:chOff x="2288704" y="1124744"/>
                  <a:chExt cx="504056" cy="2442825"/>
                </a:xfrm>
                <a:grpFill/>
              </p:grpSpPr>
              <p:sp>
                <p:nvSpPr>
                  <p:cNvPr id="800" name="二等辺三角形 799"/>
                  <p:cNvSpPr/>
                  <p:nvPr/>
                </p:nvSpPr>
                <p:spPr>
                  <a:xfrm>
                    <a:off x="2288704" y="1124744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1" name="二等辺三角形 800"/>
                  <p:cNvSpPr/>
                  <p:nvPr/>
                </p:nvSpPr>
                <p:spPr>
                  <a:xfrm rot="10800000">
                    <a:off x="2288704" y="3279537"/>
                    <a:ext cx="504056" cy="288032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837" name="グループ化 836"/>
          <p:cNvGrpSpPr/>
          <p:nvPr/>
        </p:nvGrpSpPr>
        <p:grpSpPr>
          <a:xfrm>
            <a:off x="4205007" y="2802734"/>
            <a:ext cx="1519144" cy="1519143"/>
            <a:chOff x="3808853" y="1159267"/>
            <a:chExt cx="2288294" cy="2288293"/>
          </a:xfrm>
        </p:grpSpPr>
        <p:grpSp>
          <p:nvGrpSpPr>
            <p:cNvPr id="838" name="グループ化 837"/>
            <p:cNvGrpSpPr/>
            <p:nvPr/>
          </p:nvGrpSpPr>
          <p:grpSpPr>
            <a:xfrm>
              <a:off x="3808854" y="1159267"/>
              <a:ext cx="2288293" cy="2288293"/>
              <a:chOff x="3963979" y="1159267"/>
              <a:chExt cx="2288293" cy="2288293"/>
            </a:xfrm>
          </p:grpSpPr>
          <p:sp>
            <p:nvSpPr>
              <p:cNvPr id="852" name="二等辺三角形 851"/>
              <p:cNvSpPr/>
              <p:nvPr/>
            </p:nvSpPr>
            <p:spPr>
              <a:xfrm>
                <a:off x="4991312" y="1159267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二等辺三角形 852"/>
              <p:cNvSpPr/>
              <p:nvPr/>
            </p:nvSpPr>
            <p:spPr>
              <a:xfrm rot="10800000">
                <a:off x="4991312" y="3314060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二等辺三角形 853"/>
              <p:cNvSpPr/>
              <p:nvPr/>
            </p:nvSpPr>
            <p:spPr>
              <a:xfrm rot="5400000">
                <a:off x="6068709" y="2236664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二等辺三角形 854"/>
              <p:cNvSpPr/>
              <p:nvPr/>
            </p:nvSpPr>
            <p:spPr>
              <a:xfrm rot="16200000">
                <a:off x="3913916" y="2236664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二等辺三角形 855"/>
              <p:cNvSpPr/>
              <p:nvPr/>
            </p:nvSpPr>
            <p:spPr>
              <a:xfrm rot="3600000">
                <a:off x="5924365" y="1697965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二等辺三角形 856"/>
              <p:cNvSpPr/>
              <p:nvPr/>
            </p:nvSpPr>
            <p:spPr>
              <a:xfrm rot="14400000">
                <a:off x="4058259" y="2775362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二等辺三角形 857"/>
              <p:cNvSpPr/>
              <p:nvPr/>
            </p:nvSpPr>
            <p:spPr>
              <a:xfrm rot="9000000">
                <a:off x="5530010" y="3169716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二等辺三角形 858"/>
              <p:cNvSpPr/>
              <p:nvPr/>
            </p:nvSpPr>
            <p:spPr>
              <a:xfrm rot="19800000">
                <a:off x="4452614" y="1303611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二等辺三角形 859"/>
              <p:cNvSpPr/>
              <p:nvPr/>
            </p:nvSpPr>
            <p:spPr>
              <a:xfrm rot="1800000">
                <a:off x="5530010" y="1303611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二等辺三角形 860"/>
              <p:cNvSpPr/>
              <p:nvPr/>
            </p:nvSpPr>
            <p:spPr>
              <a:xfrm rot="12600000">
                <a:off x="4452614" y="3169716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二等辺三角形 861"/>
              <p:cNvSpPr/>
              <p:nvPr/>
            </p:nvSpPr>
            <p:spPr>
              <a:xfrm rot="7200000">
                <a:off x="5924365" y="2775362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二等辺三角形 862"/>
              <p:cNvSpPr/>
              <p:nvPr/>
            </p:nvSpPr>
            <p:spPr>
              <a:xfrm rot="18000000">
                <a:off x="4058259" y="1697965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9" name="グループ化 838"/>
            <p:cNvGrpSpPr/>
            <p:nvPr/>
          </p:nvGrpSpPr>
          <p:grpSpPr>
            <a:xfrm rot="900000">
              <a:off x="3808853" y="1159267"/>
              <a:ext cx="2288293" cy="2288293"/>
              <a:chOff x="3963979" y="1159267"/>
              <a:chExt cx="2288293" cy="2288293"/>
            </a:xfrm>
          </p:grpSpPr>
          <p:sp>
            <p:nvSpPr>
              <p:cNvPr id="840" name="二等辺三角形 839"/>
              <p:cNvSpPr/>
              <p:nvPr/>
            </p:nvSpPr>
            <p:spPr>
              <a:xfrm>
                <a:off x="4991312" y="1159267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二等辺三角形 840"/>
              <p:cNvSpPr/>
              <p:nvPr/>
            </p:nvSpPr>
            <p:spPr>
              <a:xfrm rot="10800000">
                <a:off x="4991312" y="3314060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二等辺三角形 841"/>
              <p:cNvSpPr/>
              <p:nvPr/>
            </p:nvSpPr>
            <p:spPr>
              <a:xfrm rot="5400000">
                <a:off x="6068709" y="2236664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二等辺三角形 842"/>
              <p:cNvSpPr/>
              <p:nvPr/>
            </p:nvSpPr>
            <p:spPr>
              <a:xfrm rot="16200000">
                <a:off x="3913916" y="2236664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二等辺三角形 843"/>
              <p:cNvSpPr/>
              <p:nvPr/>
            </p:nvSpPr>
            <p:spPr>
              <a:xfrm rot="3600000">
                <a:off x="5924365" y="1697965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二等辺三角形 844"/>
              <p:cNvSpPr/>
              <p:nvPr/>
            </p:nvSpPr>
            <p:spPr>
              <a:xfrm rot="14400000">
                <a:off x="4058259" y="2775362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二等辺三角形 845"/>
              <p:cNvSpPr/>
              <p:nvPr/>
            </p:nvSpPr>
            <p:spPr>
              <a:xfrm rot="9000000">
                <a:off x="5530010" y="3169716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二等辺三角形 846"/>
              <p:cNvSpPr/>
              <p:nvPr/>
            </p:nvSpPr>
            <p:spPr>
              <a:xfrm rot="19800000">
                <a:off x="4452614" y="1303611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二等辺三角形 847"/>
              <p:cNvSpPr/>
              <p:nvPr/>
            </p:nvSpPr>
            <p:spPr>
              <a:xfrm rot="1800000">
                <a:off x="5530010" y="1303611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二等辺三角形 848"/>
              <p:cNvSpPr/>
              <p:nvPr/>
            </p:nvSpPr>
            <p:spPr>
              <a:xfrm rot="12600000">
                <a:off x="4452614" y="3169716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二等辺三角形 849"/>
              <p:cNvSpPr/>
              <p:nvPr/>
            </p:nvSpPr>
            <p:spPr>
              <a:xfrm rot="7200000">
                <a:off x="5924365" y="2775362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二等辺三角形 850"/>
              <p:cNvSpPr/>
              <p:nvPr/>
            </p:nvSpPr>
            <p:spPr>
              <a:xfrm rot="18000000">
                <a:off x="4058259" y="1697965"/>
                <a:ext cx="233626" cy="133500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64" name="グループ化 863"/>
          <p:cNvGrpSpPr/>
          <p:nvPr/>
        </p:nvGrpSpPr>
        <p:grpSpPr>
          <a:xfrm>
            <a:off x="7950302" y="2802734"/>
            <a:ext cx="1519144" cy="1519143"/>
            <a:chOff x="3814101" y="3705698"/>
            <a:chExt cx="2288294" cy="2288293"/>
          </a:xfrm>
        </p:grpSpPr>
        <p:grpSp>
          <p:nvGrpSpPr>
            <p:cNvPr id="865" name="グループ化 864"/>
            <p:cNvGrpSpPr/>
            <p:nvPr/>
          </p:nvGrpSpPr>
          <p:grpSpPr>
            <a:xfrm>
              <a:off x="3814101" y="3705698"/>
              <a:ext cx="2288294" cy="2288293"/>
              <a:chOff x="3808853" y="1159267"/>
              <a:chExt cx="2288294" cy="2288293"/>
            </a:xfrm>
          </p:grpSpPr>
          <p:grpSp>
            <p:nvGrpSpPr>
              <p:cNvPr id="920" name="グループ化 919"/>
              <p:cNvGrpSpPr/>
              <p:nvPr/>
            </p:nvGrpSpPr>
            <p:grpSpPr>
              <a:xfrm>
                <a:off x="3808854" y="1159267"/>
                <a:ext cx="2288293" cy="2288293"/>
                <a:chOff x="3963979" y="1159267"/>
                <a:chExt cx="2288293" cy="2288293"/>
              </a:xfrm>
            </p:grpSpPr>
            <p:sp>
              <p:nvSpPr>
                <p:cNvPr id="934" name="二等辺三角形 933"/>
                <p:cNvSpPr/>
                <p:nvPr/>
              </p:nvSpPr>
              <p:spPr>
                <a:xfrm>
                  <a:off x="4991312" y="1159267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二等辺三角形 934"/>
                <p:cNvSpPr/>
                <p:nvPr/>
              </p:nvSpPr>
              <p:spPr>
                <a:xfrm rot="10800000">
                  <a:off x="4991312" y="3314060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二等辺三角形 935"/>
                <p:cNvSpPr/>
                <p:nvPr/>
              </p:nvSpPr>
              <p:spPr>
                <a:xfrm rot="5400000">
                  <a:off x="6068709" y="2236664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二等辺三角形 936"/>
                <p:cNvSpPr/>
                <p:nvPr/>
              </p:nvSpPr>
              <p:spPr>
                <a:xfrm rot="16200000">
                  <a:off x="3913916" y="2236664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二等辺三角形 937"/>
                <p:cNvSpPr/>
                <p:nvPr/>
              </p:nvSpPr>
              <p:spPr>
                <a:xfrm rot="3600000">
                  <a:off x="5924365" y="1697965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二等辺三角形 938"/>
                <p:cNvSpPr/>
                <p:nvPr/>
              </p:nvSpPr>
              <p:spPr>
                <a:xfrm rot="14400000">
                  <a:off x="4058259" y="2775362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二等辺三角形 939"/>
                <p:cNvSpPr/>
                <p:nvPr/>
              </p:nvSpPr>
              <p:spPr>
                <a:xfrm rot="9000000">
                  <a:off x="5530010" y="3169716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二等辺三角形 940"/>
                <p:cNvSpPr/>
                <p:nvPr/>
              </p:nvSpPr>
              <p:spPr>
                <a:xfrm rot="19800000">
                  <a:off x="4452614" y="1303611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二等辺三角形 941"/>
                <p:cNvSpPr/>
                <p:nvPr/>
              </p:nvSpPr>
              <p:spPr>
                <a:xfrm rot="1800000">
                  <a:off x="5530010" y="1303611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二等辺三角形 942"/>
                <p:cNvSpPr/>
                <p:nvPr/>
              </p:nvSpPr>
              <p:spPr>
                <a:xfrm rot="12600000">
                  <a:off x="4452614" y="3169716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二等辺三角形 943"/>
                <p:cNvSpPr/>
                <p:nvPr/>
              </p:nvSpPr>
              <p:spPr>
                <a:xfrm rot="7200000">
                  <a:off x="5924365" y="2775362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二等辺三角形 944"/>
                <p:cNvSpPr/>
                <p:nvPr/>
              </p:nvSpPr>
              <p:spPr>
                <a:xfrm rot="18000000">
                  <a:off x="4058259" y="1697965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1" name="グループ化 920"/>
              <p:cNvGrpSpPr/>
              <p:nvPr/>
            </p:nvGrpSpPr>
            <p:grpSpPr>
              <a:xfrm rot="900000">
                <a:off x="3808853" y="1159267"/>
                <a:ext cx="2288293" cy="2288293"/>
                <a:chOff x="3963979" y="1159267"/>
                <a:chExt cx="2288293" cy="2288293"/>
              </a:xfrm>
            </p:grpSpPr>
            <p:sp>
              <p:nvSpPr>
                <p:cNvPr id="922" name="二等辺三角形 921"/>
                <p:cNvSpPr/>
                <p:nvPr/>
              </p:nvSpPr>
              <p:spPr>
                <a:xfrm>
                  <a:off x="4991312" y="1159267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二等辺三角形 922"/>
                <p:cNvSpPr/>
                <p:nvPr/>
              </p:nvSpPr>
              <p:spPr>
                <a:xfrm rot="10800000">
                  <a:off x="4991312" y="3314060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二等辺三角形 923"/>
                <p:cNvSpPr/>
                <p:nvPr/>
              </p:nvSpPr>
              <p:spPr>
                <a:xfrm rot="5400000">
                  <a:off x="6068709" y="2236664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5" name="二等辺三角形 924"/>
                <p:cNvSpPr/>
                <p:nvPr/>
              </p:nvSpPr>
              <p:spPr>
                <a:xfrm rot="16200000">
                  <a:off x="3913916" y="2236664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二等辺三角形 925"/>
                <p:cNvSpPr/>
                <p:nvPr/>
              </p:nvSpPr>
              <p:spPr>
                <a:xfrm rot="3600000">
                  <a:off x="5924365" y="1697965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二等辺三角形 926"/>
                <p:cNvSpPr/>
                <p:nvPr/>
              </p:nvSpPr>
              <p:spPr>
                <a:xfrm rot="14400000">
                  <a:off x="4058259" y="2775362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8" name="二等辺三角形 927"/>
                <p:cNvSpPr/>
                <p:nvPr/>
              </p:nvSpPr>
              <p:spPr>
                <a:xfrm rot="9000000">
                  <a:off x="5530010" y="3169716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9" name="二等辺三角形 928"/>
                <p:cNvSpPr/>
                <p:nvPr/>
              </p:nvSpPr>
              <p:spPr>
                <a:xfrm rot="19800000">
                  <a:off x="4452614" y="1303611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二等辺三角形 929"/>
                <p:cNvSpPr/>
                <p:nvPr/>
              </p:nvSpPr>
              <p:spPr>
                <a:xfrm rot="1800000">
                  <a:off x="5530010" y="1303611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二等辺三角形 930"/>
                <p:cNvSpPr/>
                <p:nvPr/>
              </p:nvSpPr>
              <p:spPr>
                <a:xfrm rot="12600000">
                  <a:off x="4452614" y="3169716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二等辺三角形 931"/>
                <p:cNvSpPr/>
                <p:nvPr/>
              </p:nvSpPr>
              <p:spPr>
                <a:xfrm rot="7200000">
                  <a:off x="5924365" y="2775362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二等辺三角形 932"/>
                <p:cNvSpPr/>
                <p:nvPr/>
              </p:nvSpPr>
              <p:spPr>
                <a:xfrm rot="18000000">
                  <a:off x="4058259" y="1697965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66" name="グループ化 865"/>
            <p:cNvGrpSpPr/>
            <p:nvPr/>
          </p:nvGrpSpPr>
          <p:grpSpPr>
            <a:xfrm rot="428395">
              <a:off x="3894019" y="3785616"/>
              <a:ext cx="2128458" cy="2128456"/>
              <a:chOff x="3808853" y="1159267"/>
              <a:chExt cx="2288294" cy="2288293"/>
            </a:xfrm>
            <a:solidFill>
              <a:srgbClr val="FFFF00">
                <a:alpha val="50196"/>
              </a:srgbClr>
            </a:solidFill>
          </p:grpSpPr>
          <p:grpSp>
            <p:nvGrpSpPr>
              <p:cNvPr id="894" name="グループ化 893"/>
              <p:cNvGrpSpPr/>
              <p:nvPr/>
            </p:nvGrpSpPr>
            <p:grpSpPr>
              <a:xfrm>
                <a:off x="3808854" y="1159267"/>
                <a:ext cx="2288293" cy="2288293"/>
                <a:chOff x="3963979" y="1159267"/>
                <a:chExt cx="2288293" cy="2288293"/>
              </a:xfrm>
              <a:grpFill/>
            </p:grpSpPr>
            <p:sp>
              <p:nvSpPr>
                <p:cNvPr id="908" name="二等辺三角形 907"/>
                <p:cNvSpPr/>
                <p:nvPr/>
              </p:nvSpPr>
              <p:spPr>
                <a:xfrm>
                  <a:off x="4991312" y="1159267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二等辺三角形 908"/>
                <p:cNvSpPr/>
                <p:nvPr/>
              </p:nvSpPr>
              <p:spPr>
                <a:xfrm rot="10800000">
                  <a:off x="4991312" y="3314060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二等辺三角形 909"/>
                <p:cNvSpPr/>
                <p:nvPr/>
              </p:nvSpPr>
              <p:spPr>
                <a:xfrm rot="5400000">
                  <a:off x="6068709" y="2236664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二等辺三角形 910"/>
                <p:cNvSpPr/>
                <p:nvPr/>
              </p:nvSpPr>
              <p:spPr>
                <a:xfrm rot="16200000">
                  <a:off x="3913916" y="2236664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二等辺三角形 911"/>
                <p:cNvSpPr/>
                <p:nvPr/>
              </p:nvSpPr>
              <p:spPr>
                <a:xfrm rot="3600000">
                  <a:off x="5924365" y="1697965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二等辺三角形 912"/>
                <p:cNvSpPr/>
                <p:nvPr/>
              </p:nvSpPr>
              <p:spPr>
                <a:xfrm rot="14400000">
                  <a:off x="4058259" y="2775362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二等辺三角形 913"/>
                <p:cNvSpPr/>
                <p:nvPr/>
              </p:nvSpPr>
              <p:spPr>
                <a:xfrm rot="9000000">
                  <a:off x="5530010" y="3169716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二等辺三角形 914"/>
                <p:cNvSpPr/>
                <p:nvPr/>
              </p:nvSpPr>
              <p:spPr>
                <a:xfrm rot="19800000">
                  <a:off x="4452614" y="1303611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二等辺三角形 915"/>
                <p:cNvSpPr/>
                <p:nvPr/>
              </p:nvSpPr>
              <p:spPr>
                <a:xfrm rot="1800000">
                  <a:off x="5530010" y="1303611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二等辺三角形 916"/>
                <p:cNvSpPr/>
                <p:nvPr/>
              </p:nvSpPr>
              <p:spPr>
                <a:xfrm rot="12600000">
                  <a:off x="4452614" y="3169716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二等辺三角形 917"/>
                <p:cNvSpPr/>
                <p:nvPr/>
              </p:nvSpPr>
              <p:spPr>
                <a:xfrm rot="7200000">
                  <a:off x="5924365" y="2775362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二等辺三角形 918"/>
                <p:cNvSpPr/>
                <p:nvPr/>
              </p:nvSpPr>
              <p:spPr>
                <a:xfrm rot="18000000">
                  <a:off x="4058259" y="1697965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5" name="グループ化 894"/>
              <p:cNvGrpSpPr/>
              <p:nvPr/>
            </p:nvGrpSpPr>
            <p:grpSpPr>
              <a:xfrm rot="900000">
                <a:off x="3808853" y="1159267"/>
                <a:ext cx="2288293" cy="2288293"/>
                <a:chOff x="3963979" y="1159267"/>
                <a:chExt cx="2288293" cy="2288293"/>
              </a:xfrm>
              <a:grpFill/>
            </p:grpSpPr>
            <p:sp>
              <p:nvSpPr>
                <p:cNvPr id="896" name="二等辺三角形 895"/>
                <p:cNvSpPr/>
                <p:nvPr/>
              </p:nvSpPr>
              <p:spPr>
                <a:xfrm>
                  <a:off x="4991312" y="1159267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二等辺三角形 896"/>
                <p:cNvSpPr/>
                <p:nvPr/>
              </p:nvSpPr>
              <p:spPr>
                <a:xfrm rot="10800000">
                  <a:off x="4991312" y="3314060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二等辺三角形 897"/>
                <p:cNvSpPr/>
                <p:nvPr/>
              </p:nvSpPr>
              <p:spPr>
                <a:xfrm rot="5400000">
                  <a:off x="6068709" y="2236664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二等辺三角形 898"/>
                <p:cNvSpPr/>
                <p:nvPr/>
              </p:nvSpPr>
              <p:spPr>
                <a:xfrm rot="16200000">
                  <a:off x="3913916" y="2236664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二等辺三角形 899"/>
                <p:cNvSpPr/>
                <p:nvPr/>
              </p:nvSpPr>
              <p:spPr>
                <a:xfrm rot="3600000">
                  <a:off x="5924365" y="1697965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二等辺三角形 900"/>
                <p:cNvSpPr/>
                <p:nvPr/>
              </p:nvSpPr>
              <p:spPr>
                <a:xfrm rot="14400000">
                  <a:off x="4058259" y="2775362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二等辺三角形 901"/>
                <p:cNvSpPr/>
                <p:nvPr/>
              </p:nvSpPr>
              <p:spPr>
                <a:xfrm rot="9000000">
                  <a:off x="5530010" y="3169716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二等辺三角形 902"/>
                <p:cNvSpPr/>
                <p:nvPr/>
              </p:nvSpPr>
              <p:spPr>
                <a:xfrm rot="19800000">
                  <a:off x="4452614" y="1303611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二等辺三角形 903"/>
                <p:cNvSpPr/>
                <p:nvPr/>
              </p:nvSpPr>
              <p:spPr>
                <a:xfrm rot="1800000">
                  <a:off x="5530010" y="1303611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二等辺三角形 904"/>
                <p:cNvSpPr/>
                <p:nvPr/>
              </p:nvSpPr>
              <p:spPr>
                <a:xfrm rot="12600000">
                  <a:off x="4452614" y="3169716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二等辺三角形 905"/>
                <p:cNvSpPr/>
                <p:nvPr/>
              </p:nvSpPr>
              <p:spPr>
                <a:xfrm rot="7200000">
                  <a:off x="5924365" y="2775362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二等辺三角形 906"/>
                <p:cNvSpPr/>
                <p:nvPr/>
              </p:nvSpPr>
              <p:spPr>
                <a:xfrm rot="18000000">
                  <a:off x="4058259" y="1697965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67" name="グループ化 866"/>
            <p:cNvGrpSpPr/>
            <p:nvPr/>
          </p:nvGrpSpPr>
          <p:grpSpPr>
            <a:xfrm rot="848153">
              <a:off x="3955686" y="3847283"/>
              <a:ext cx="2005124" cy="2005122"/>
              <a:chOff x="3808853" y="1159267"/>
              <a:chExt cx="2288294" cy="2288293"/>
            </a:xfrm>
            <a:solidFill>
              <a:srgbClr val="FFFF00">
                <a:alpha val="25000"/>
              </a:srgbClr>
            </a:solidFill>
          </p:grpSpPr>
          <p:grpSp>
            <p:nvGrpSpPr>
              <p:cNvPr id="868" name="グループ化 867"/>
              <p:cNvGrpSpPr/>
              <p:nvPr/>
            </p:nvGrpSpPr>
            <p:grpSpPr>
              <a:xfrm>
                <a:off x="3808854" y="1159267"/>
                <a:ext cx="2288293" cy="2288293"/>
                <a:chOff x="3963979" y="1159267"/>
                <a:chExt cx="2288293" cy="2288293"/>
              </a:xfrm>
              <a:grpFill/>
            </p:grpSpPr>
            <p:sp>
              <p:nvSpPr>
                <p:cNvPr id="882" name="二等辺三角形 881"/>
                <p:cNvSpPr/>
                <p:nvPr/>
              </p:nvSpPr>
              <p:spPr>
                <a:xfrm>
                  <a:off x="4991312" y="1159267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二等辺三角形 882"/>
                <p:cNvSpPr/>
                <p:nvPr/>
              </p:nvSpPr>
              <p:spPr>
                <a:xfrm rot="10800000">
                  <a:off x="4991312" y="3314060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二等辺三角形 883"/>
                <p:cNvSpPr/>
                <p:nvPr/>
              </p:nvSpPr>
              <p:spPr>
                <a:xfrm rot="5400000">
                  <a:off x="6068709" y="2236664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二等辺三角形 884"/>
                <p:cNvSpPr/>
                <p:nvPr/>
              </p:nvSpPr>
              <p:spPr>
                <a:xfrm rot="16200000">
                  <a:off x="3913916" y="2236664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二等辺三角形 885"/>
                <p:cNvSpPr/>
                <p:nvPr/>
              </p:nvSpPr>
              <p:spPr>
                <a:xfrm rot="3600000">
                  <a:off x="5924365" y="1697965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二等辺三角形 886"/>
                <p:cNvSpPr/>
                <p:nvPr/>
              </p:nvSpPr>
              <p:spPr>
                <a:xfrm rot="14400000">
                  <a:off x="4058259" y="2775362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二等辺三角形 887"/>
                <p:cNvSpPr/>
                <p:nvPr/>
              </p:nvSpPr>
              <p:spPr>
                <a:xfrm rot="9000000">
                  <a:off x="5530010" y="3169716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二等辺三角形 888"/>
                <p:cNvSpPr/>
                <p:nvPr/>
              </p:nvSpPr>
              <p:spPr>
                <a:xfrm rot="19800000">
                  <a:off x="4452614" y="1303611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二等辺三角形 889"/>
                <p:cNvSpPr/>
                <p:nvPr/>
              </p:nvSpPr>
              <p:spPr>
                <a:xfrm rot="1800000">
                  <a:off x="5530010" y="1303611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二等辺三角形 890"/>
                <p:cNvSpPr/>
                <p:nvPr/>
              </p:nvSpPr>
              <p:spPr>
                <a:xfrm rot="12600000">
                  <a:off x="4452614" y="3169716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二等辺三角形 891"/>
                <p:cNvSpPr/>
                <p:nvPr/>
              </p:nvSpPr>
              <p:spPr>
                <a:xfrm rot="7200000">
                  <a:off x="5924365" y="2775362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二等辺三角形 892"/>
                <p:cNvSpPr/>
                <p:nvPr/>
              </p:nvSpPr>
              <p:spPr>
                <a:xfrm rot="18000000">
                  <a:off x="4058259" y="1697965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9" name="グループ化 868"/>
              <p:cNvGrpSpPr/>
              <p:nvPr/>
            </p:nvGrpSpPr>
            <p:grpSpPr>
              <a:xfrm rot="900000">
                <a:off x="3808853" y="1159267"/>
                <a:ext cx="2288293" cy="2288293"/>
                <a:chOff x="3963979" y="1159267"/>
                <a:chExt cx="2288293" cy="2288293"/>
              </a:xfrm>
              <a:grpFill/>
            </p:grpSpPr>
            <p:sp>
              <p:nvSpPr>
                <p:cNvPr id="870" name="二等辺三角形 869"/>
                <p:cNvSpPr/>
                <p:nvPr/>
              </p:nvSpPr>
              <p:spPr>
                <a:xfrm>
                  <a:off x="4991312" y="1159267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二等辺三角形 870"/>
                <p:cNvSpPr/>
                <p:nvPr/>
              </p:nvSpPr>
              <p:spPr>
                <a:xfrm rot="10800000">
                  <a:off x="4991312" y="3314060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二等辺三角形 871"/>
                <p:cNvSpPr/>
                <p:nvPr/>
              </p:nvSpPr>
              <p:spPr>
                <a:xfrm rot="5400000">
                  <a:off x="6068709" y="2236664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二等辺三角形 872"/>
                <p:cNvSpPr/>
                <p:nvPr/>
              </p:nvSpPr>
              <p:spPr>
                <a:xfrm rot="16200000">
                  <a:off x="3913916" y="2236664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二等辺三角形 873"/>
                <p:cNvSpPr/>
                <p:nvPr/>
              </p:nvSpPr>
              <p:spPr>
                <a:xfrm rot="3600000">
                  <a:off x="5924365" y="1697965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二等辺三角形 874"/>
                <p:cNvSpPr/>
                <p:nvPr/>
              </p:nvSpPr>
              <p:spPr>
                <a:xfrm rot="14400000">
                  <a:off x="4058259" y="2775362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二等辺三角形 875"/>
                <p:cNvSpPr/>
                <p:nvPr/>
              </p:nvSpPr>
              <p:spPr>
                <a:xfrm rot="9000000">
                  <a:off x="5530010" y="3169716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二等辺三角形 876"/>
                <p:cNvSpPr/>
                <p:nvPr/>
              </p:nvSpPr>
              <p:spPr>
                <a:xfrm rot="19800000">
                  <a:off x="4452614" y="1303611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二等辺三角形 877"/>
                <p:cNvSpPr/>
                <p:nvPr/>
              </p:nvSpPr>
              <p:spPr>
                <a:xfrm rot="1800000">
                  <a:off x="5530010" y="1303611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二等辺三角形 878"/>
                <p:cNvSpPr/>
                <p:nvPr/>
              </p:nvSpPr>
              <p:spPr>
                <a:xfrm rot="12600000">
                  <a:off x="4452614" y="3169716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二等辺三角形 879"/>
                <p:cNvSpPr/>
                <p:nvPr/>
              </p:nvSpPr>
              <p:spPr>
                <a:xfrm rot="7200000">
                  <a:off x="5924365" y="2775362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二等辺三角形 880"/>
                <p:cNvSpPr/>
                <p:nvPr/>
              </p:nvSpPr>
              <p:spPr>
                <a:xfrm rot="18000000">
                  <a:off x="4058259" y="1697965"/>
                  <a:ext cx="233626" cy="1335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00" name="グループ化 999"/>
          <p:cNvGrpSpPr/>
          <p:nvPr/>
        </p:nvGrpSpPr>
        <p:grpSpPr>
          <a:xfrm>
            <a:off x="6096293" y="2812186"/>
            <a:ext cx="1519144" cy="1519143"/>
            <a:chOff x="6096293" y="2812186"/>
            <a:chExt cx="1519144" cy="1519143"/>
          </a:xfrm>
        </p:grpSpPr>
        <p:grpSp>
          <p:nvGrpSpPr>
            <p:cNvPr id="946" name="グループ化 945"/>
            <p:cNvGrpSpPr/>
            <p:nvPr/>
          </p:nvGrpSpPr>
          <p:grpSpPr>
            <a:xfrm>
              <a:off x="6096293" y="2812186"/>
              <a:ext cx="1519144" cy="1519143"/>
              <a:chOff x="3808853" y="1159267"/>
              <a:chExt cx="2288294" cy="2288293"/>
            </a:xfrm>
          </p:grpSpPr>
          <p:grpSp>
            <p:nvGrpSpPr>
              <p:cNvPr id="947" name="グループ化 946"/>
              <p:cNvGrpSpPr/>
              <p:nvPr/>
            </p:nvGrpSpPr>
            <p:grpSpPr>
              <a:xfrm>
                <a:off x="3808854" y="1159267"/>
                <a:ext cx="2288293" cy="2288293"/>
                <a:chOff x="3963979" y="1159267"/>
                <a:chExt cx="2288293" cy="2288293"/>
              </a:xfrm>
            </p:grpSpPr>
            <p:sp>
              <p:nvSpPr>
                <p:cNvPr id="961" name="二等辺三角形 960"/>
                <p:cNvSpPr/>
                <p:nvPr/>
              </p:nvSpPr>
              <p:spPr>
                <a:xfrm>
                  <a:off x="4991312" y="1159267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二等辺三角形 961"/>
                <p:cNvSpPr/>
                <p:nvPr/>
              </p:nvSpPr>
              <p:spPr>
                <a:xfrm rot="10800000">
                  <a:off x="4991312" y="3314060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二等辺三角形 962"/>
                <p:cNvSpPr/>
                <p:nvPr/>
              </p:nvSpPr>
              <p:spPr>
                <a:xfrm rot="5400000">
                  <a:off x="6068709" y="2236664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二等辺三角形 963"/>
                <p:cNvSpPr/>
                <p:nvPr/>
              </p:nvSpPr>
              <p:spPr>
                <a:xfrm rot="16200000">
                  <a:off x="3913916" y="2236664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二等辺三角形 964"/>
                <p:cNvSpPr/>
                <p:nvPr/>
              </p:nvSpPr>
              <p:spPr>
                <a:xfrm rot="3600000">
                  <a:off x="5924365" y="1697965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二等辺三角形 965"/>
                <p:cNvSpPr/>
                <p:nvPr/>
              </p:nvSpPr>
              <p:spPr>
                <a:xfrm rot="14400000">
                  <a:off x="4058259" y="2775362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7" name="二等辺三角形 966"/>
                <p:cNvSpPr/>
                <p:nvPr/>
              </p:nvSpPr>
              <p:spPr>
                <a:xfrm rot="9000000">
                  <a:off x="5530010" y="3169716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8" name="二等辺三角形 967"/>
                <p:cNvSpPr/>
                <p:nvPr/>
              </p:nvSpPr>
              <p:spPr>
                <a:xfrm rot="19800000">
                  <a:off x="4452614" y="1303611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9" name="二等辺三角形 968"/>
                <p:cNvSpPr/>
                <p:nvPr/>
              </p:nvSpPr>
              <p:spPr>
                <a:xfrm rot="1800000">
                  <a:off x="5530010" y="1303611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二等辺三角形 969"/>
                <p:cNvSpPr/>
                <p:nvPr/>
              </p:nvSpPr>
              <p:spPr>
                <a:xfrm rot="12600000">
                  <a:off x="4452614" y="3169716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1" name="二等辺三角形 970"/>
                <p:cNvSpPr/>
                <p:nvPr/>
              </p:nvSpPr>
              <p:spPr>
                <a:xfrm rot="7200000">
                  <a:off x="5924365" y="2775362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二等辺三角形 971"/>
                <p:cNvSpPr/>
                <p:nvPr/>
              </p:nvSpPr>
              <p:spPr>
                <a:xfrm rot="18000000">
                  <a:off x="4058259" y="1697965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8" name="グループ化 947"/>
              <p:cNvGrpSpPr/>
              <p:nvPr/>
            </p:nvGrpSpPr>
            <p:grpSpPr>
              <a:xfrm rot="900000">
                <a:off x="3808853" y="1159267"/>
                <a:ext cx="2288293" cy="2288293"/>
                <a:chOff x="3963979" y="1159267"/>
                <a:chExt cx="2288293" cy="2288293"/>
              </a:xfrm>
            </p:grpSpPr>
            <p:sp>
              <p:nvSpPr>
                <p:cNvPr id="949" name="二等辺三角形 948"/>
                <p:cNvSpPr/>
                <p:nvPr/>
              </p:nvSpPr>
              <p:spPr>
                <a:xfrm>
                  <a:off x="4991312" y="1159267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二等辺三角形 949"/>
                <p:cNvSpPr/>
                <p:nvPr/>
              </p:nvSpPr>
              <p:spPr>
                <a:xfrm rot="10800000">
                  <a:off x="4991312" y="3314060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二等辺三角形 950"/>
                <p:cNvSpPr/>
                <p:nvPr/>
              </p:nvSpPr>
              <p:spPr>
                <a:xfrm rot="5400000">
                  <a:off x="6068709" y="2236664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二等辺三角形 951"/>
                <p:cNvSpPr/>
                <p:nvPr/>
              </p:nvSpPr>
              <p:spPr>
                <a:xfrm rot="16200000">
                  <a:off x="3913916" y="2236664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二等辺三角形 952"/>
                <p:cNvSpPr/>
                <p:nvPr/>
              </p:nvSpPr>
              <p:spPr>
                <a:xfrm rot="3600000">
                  <a:off x="5924365" y="1697965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二等辺三角形 953"/>
                <p:cNvSpPr/>
                <p:nvPr/>
              </p:nvSpPr>
              <p:spPr>
                <a:xfrm rot="14400000">
                  <a:off x="4058259" y="2775362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二等辺三角形 954"/>
                <p:cNvSpPr/>
                <p:nvPr/>
              </p:nvSpPr>
              <p:spPr>
                <a:xfrm rot="9000000">
                  <a:off x="5530010" y="3169716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二等辺三角形 955"/>
                <p:cNvSpPr/>
                <p:nvPr/>
              </p:nvSpPr>
              <p:spPr>
                <a:xfrm rot="19800000">
                  <a:off x="4452614" y="1303611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二等辺三角形 956"/>
                <p:cNvSpPr/>
                <p:nvPr/>
              </p:nvSpPr>
              <p:spPr>
                <a:xfrm rot="1800000">
                  <a:off x="5530010" y="1303611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二等辺三角形 957"/>
                <p:cNvSpPr/>
                <p:nvPr/>
              </p:nvSpPr>
              <p:spPr>
                <a:xfrm rot="12600000">
                  <a:off x="4452614" y="3169716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二等辺三角形 958"/>
                <p:cNvSpPr/>
                <p:nvPr/>
              </p:nvSpPr>
              <p:spPr>
                <a:xfrm rot="7200000">
                  <a:off x="5924365" y="2775362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二等辺三角形 959"/>
                <p:cNvSpPr/>
                <p:nvPr/>
              </p:nvSpPr>
              <p:spPr>
                <a:xfrm rot="18000000">
                  <a:off x="4058259" y="1697965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73" name="グループ化 972"/>
            <p:cNvGrpSpPr/>
            <p:nvPr/>
          </p:nvGrpSpPr>
          <p:grpSpPr>
            <a:xfrm rot="423703">
              <a:off x="6096293" y="2812186"/>
              <a:ext cx="1519144" cy="1519143"/>
              <a:chOff x="3808853" y="1159267"/>
              <a:chExt cx="2288294" cy="2288293"/>
            </a:xfrm>
          </p:grpSpPr>
          <p:grpSp>
            <p:nvGrpSpPr>
              <p:cNvPr id="974" name="グループ化 973"/>
              <p:cNvGrpSpPr/>
              <p:nvPr/>
            </p:nvGrpSpPr>
            <p:grpSpPr>
              <a:xfrm>
                <a:off x="3808854" y="1159267"/>
                <a:ext cx="2288293" cy="2288293"/>
                <a:chOff x="3963979" y="1159267"/>
                <a:chExt cx="2288293" cy="2288293"/>
              </a:xfrm>
            </p:grpSpPr>
            <p:sp>
              <p:nvSpPr>
                <p:cNvPr id="988" name="二等辺三角形 987"/>
                <p:cNvSpPr/>
                <p:nvPr/>
              </p:nvSpPr>
              <p:spPr>
                <a:xfrm>
                  <a:off x="4991312" y="1159267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二等辺三角形 988"/>
                <p:cNvSpPr/>
                <p:nvPr/>
              </p:nvSpPr>
              <p:spPr>
                <a:xfrm rot="10800000">
                  <a:off x="4991312" y="3314060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二等辺三角形 989"/>
                <p:cNvSpPr/>
                <p:nvPr/>
              </p:nvSpPr>
              <p:spPr>
                <a:xfrm rot="5400000">
                  <a:off x="6068709" y="2236664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二等辺三角形 990"/>
                <p:cNvSpPr/>
                <p:nvPr/>
              </p:nvSpPr>
              <p:spPr>
                <a:xfrm rot="16200000">
                  <a:off x="3913916" y="2236664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二等辺三角形 991"/>
                <p:cNvSpPr/>
                <p:nvPr/>
              </p:nvSpPr>
              <p:spPr>
                <a:xfrm rot="3600000">
                  <a:off x="5924365" y="1697965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二等辺三角形 992"/>
                <p:cNvSpPr/>
                <p:nvPr/>
              </p:nvSpPr>
              <p:spPr>
                <a:xfrm rot="14400000">
                  <a:off x="4058259" y="2775362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二等辺三角形 993"/>
                <p:cNvSpPr/>
                <p:nvPr/>
              </p:nvSpPr>
              <p:spPr>
                <a:xfrm rot="9000000">
                  <a:off x="5530010" y="3169716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二等辺三角形 994"/>
                <p:cNvSpPr/>
                <p:nvPr/>
              </p:nvSpPr>
              <p:spPr>
                <a:xfrm rot="19800000">
                  <a:off x="4452614" y="1303611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二等辺三角形 995"/>
                <p:cNvSpPr/>
                <p:nvPr/>
              </p:nvSpPr>
              <p:spPr>
                <a:xfrm rot="1800000">
                  <a:off x="5530010" y="1303611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二等辺三角形 996"/>
                <p:cNvSpPr/>
                <p:nvPr/>
              </p:nvSpPr>
              <p:spPr>
                <a:xfrm rot="12600000">
                  <a:off x="4452614" y="3169716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二等辺三角形 997"/>
                <p:cNvSpPr/>
                <p:nvPr/>
              </p:nvSpPr>
              <p:spPr>
                <a:xfrm rot="7200000">
                  <a:off x="5924365" y="2775362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二等辺三角形 998"/>
                <p:cNvSpPr/>
                <p:nvPr/>
              </p:nvSpPr>
              <p:spPr>
                <a:xfrm rot="18000000">
                  <a:off x="4058259" y="1697965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5" name="グループ化 974"/>
              <p:cNvGrpSpPr/>
              <p:nvPr/>
            </p:nvGrpSpPr>
            <p:grpSpPr>
              <a:xfrm rot="900000">
                <a:off x="3808853" y="1159267"/>
                <a:ext cx="2288293" cy="2288293"/>
                <a:chOff x="3963979" y="1159267"/>
                <a:chExt cx="2288293" cy="2288293"/>
              </a:xfrm>
            </p:grpSpPr>
            <p:sp>
              <p:nvSpPr>
                <p:cNvPr id="976" name="二等辺三角形 975"/>
                <p:cNvSpPr/>
                <p:nvPr/>
              </p:nvSpPr>
              <p:spPr>
                <a:xfrm>
                  <a:off x="4991312" y="1159267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二等辺三角形 976"/>
                <p:cNvSpPr/>
                <p:nvPr/>
              </p:nvSpPr>
              <p:spPr>
                <a:xfrm rot="10800000">
                  <a:off x="4991312" y="3314060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二等辺三角形 977"/>
                <p:cNvSpPr/>
                <p:nvPr/>
              </p:nvSpPr>
              <p:spPr>
                <a:xfrm rot="5400000">
                  <a:off x="6068709" y="2236664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9" name="二等辺三角形 978"/>
                <p:cNvSpPr/>
                <p:nvPr/>
              </p:nvSpPr>
              <p:spPr>
                <a:xfrm rot="16200000">
                  <a:off x="3913916" y="2236664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二等辺三角形 979"/>
                <p:cNvSpPr/>
                <p:nvPr/>
              </p:nvSpPr>
              <p:spPr>
                <a:xfrm rot="3600000">
                  <a:off x="5924365" y="1697965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二等辺三角形 980"/>
                <p:cNvSpPr/>
                <p:nvPr/>
              </p:nvSpPr>
              <p:spPr>
                <a:xfrm rot="14400000">
                  <a:off x="4058259" y="2775362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二等辺三角形 981"/>
                <p:cNvSpPr/>
                <p:nvPr/>
              </p:nvSpPr>
              <p:spPr>
                <a:xfrm rot="9000000">
                  <a:off x="5530010" y="3169716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二等辺三角形 982"/>
                <p:cNvSpPr/>
                <p:nvPr/>
              </p:nvSpPr>
              <p:spPr>
                <a:xfrm rot="19800000">
                  <a:off x="4452614" y="1303611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4" name="二等辺三角形 983"/>
                <p:cNvSpPr/>
                <p:nvPr/>
              </p:nvSpPr>
              <p:spPr>
                <a:xfrm rot="1800000">
                  <a:off x="5530010" y="1303611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二等辺三角形 984"/>
                <p:cNvSpPr/>
                <p:nvPr/>
              </p:nvSpPr>
              <p:spPr>
                <a:xfrm rot="12600000">
                  <a:off x="4452614" y="3169716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二等辺三角形 985"/>
                <p:cNvSpPr/>
                <p:nvPr/>
              </p:nvSpPr>
              <p:spPr>
                <a:xfrm rot="7200000">
                  <a:off x="5924365" y="2775362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二等辺三角形 986"/>
                <p:cNvSpPr/>
                <p:nvPr/>
              </p:nvSpPr>
              <p:spPr>
                <a:xfrm rot="18000000">
                  <a:off x="4058259" y="1697965"/>
                  <a:ext cx="233626" cy="133500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01" name="グループ化 1000"/>
          <p:cNvGrpSpPr/>
          <p:nvPr/>
        </p:nvGrpSpPr>
        <p:grpSpPr>
          <a:xfrm>
            <a:off x="393462" y="4702268"/>
            <a:ext cx="1625726" cy="1625726"/>
            <a:chOff x="4548498" y="845742"/>
            <a:chExt cx="4023854" cy="4023854"/>
          </a:xfrm>
          <a:solidFill>
            <a:srgbClr val="FF3399"/>
          </a:solidFill>
        </p:grpSpPr>
        <p:sp>
          <p:nvSpPr>
            <p:cNvPr id="1002" name="ハート 1001"/>
            <p:cNvSpPr/>
            <p:nvPr/>
          </p:nvSpPr>
          <p:spPr>
            <a:xfrm>
              <a:off x="6361053" y="845742"/>
              <a:ext cx="398744" cy="398744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ハート 1002"/>
            <p:cNvSpPr/>
            <p:nvPr/>
          </p:nvSpPr>
          <p:spPr>
            <a:xfrm rot="10800000">
              <a:off x="6361053" y="4470852"/>
              <a:ext cx="398744" cy="398744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ハート 1003"/>
            <p:cNvSpPr/>
            <p:nvPr/>
          </p:nvSpPr>
          <p:spPr>
            <a:xfrm rot="5400000">
              <a:off x="8173608" y="2658297"/>
              <a:ext cx="398744" cy="398744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ハート 1004"/>
            <p:cNvSpPr/>
            <p:nvPr/>
          </p:nvSpPr>
          <p:spPr>
            <a:xfrm rot="16200000">
              <a:off x="4548498" y="2658297"/>
              <a:ext cx="398744" cy="398744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ハート 1005"/>
            <p:cNvSpPr/>
            <p:nvPr/>
          </p:nvSpPr>
          <p:spPr>
            <a:xfrm rot="1800000">
              <a:off x="7267331" y="1088578"/>
              <a:ext cx="398744" cy="398744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7" name="ハート 1006"/>
            <p:cNvSpPr/>
            <p:nvPr/>
          </p:nvSpPr>
          <p:spPr>
            <a:xfrm rot="12600000">
              <a:off x="5454776" y="4228016"/>
              <a:ext cx="398744" cy="398744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ハート 1007"/>
            <p:cNvSpPr/>
            <p:nvPr/>
          </p:nvSpPr>
          <p:spPr>
            <a:xfrm rot="7200000">
              <a:off x="7930772" y="3564574"/>
              <a:ext cx="398744" cy="398744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9" name="ハート 1008"/>
            <p:cNvSpPr/>
            <p:nvPr/>
          </p:nvSpPr>
          <p:spPr>
            <a:xfrm rot="18000000">
              <a:off x="4791334" y="1752020"/>
              <a:ext cx="398744" cy="398744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0" name="ハート 1009"/>
            <p:cNvSpPr/>
            <p:nvPr/>
          </p:nvSpPr>
          <p:spPr>
            <a:xfrm rot="19800000">
              <a:off x="5454775" y="1088578"/>
              <a:ext cx="398744" cy="398744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1" name="ハート 1010"/>
            <p:cNvSpPr/>
            <p:nvPr/>
          </p:nvSpPr>
          <p:spPr>
            <a:xfrm rot="9000000">
              <a:off x="7267331" y="4228016"/>
              <a:ext cx="398744" cy="398744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ハート 1011"/>
            <p:cNvSpPr/>
            <p:nvPr/>
          </p:nvSpPr>
          <p:spPr>
            <a:xfrm rot="3600000">
              <a:off x="7930772" y="1752020"/>
              <a:ext cx="398744" cy="398744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ハート 1012"/>
            <p:cNvSpPr/>
            <p:nvPr/>
          </p:nvSpPr>
          <p:spPr>
            <a:xfrm rot="14400000">
              <a:off x="4791334" y="3564575"/>
              <a:ext cx="398744" cy="398744"/>
            </a:xfrm>
            <a:prstGeom prst="hear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4" name="グループ化 1013"/>
          <p:cNvGrpSpPr/>
          <p:nvPr/>
        </p:nvGrpSpPr>
        <p:grpSpPr>
          <a:xfrm>
            <a:off x="4169632" y="4713170"/>
            <a:ext cx="1593909" cy="1593909"/>
            <a:chOff x="4548498" y="845742"/>
            <a:chExt cx="4023854" cy="4023854"/>
          </a:xfrm>
        </p:grpSpPr>
        <p:grpSp>
          <p:nvGrpSpPr>
            <p:cNvPr id="1015" name="グループ化 1014"/>
            <p:cNvGrpSpPr/>
            <p:nvPr/>
          </p:nvGrpSpPr>
          <p:grpSpPr>
            <a:xfrm>
              <a:off x="4548498" y="845742"/>
              <a:ext cx="4023854" cy="4023854"/>
              <a:chOff x="4548498" y="845742"/>
              <a:chExt cx="4023854" cy="4023854"/>
            </a:xfrm>
            <a:solidFill>
              <a:srgbClr val="FF3399"/>
            </a:solidFill>
          </p:grpSpPr>
          <p:sp>
            <p:nvSpPr>
              <p:cNvPr id="1029" name="ハート 1028"/>
              <p:cNvSpPr/>
              <p:nvPr/>
            </p:nvSpPr>
            <p:spPr>
              <a:xfrm>
                <a:off x="6361053" y="845742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ハート 1029"/>
              <p:cNvSpPr/>
              <p:nvPr/>
            </p:nvSpPr>
            <p:spPr>
              <a:xfrm rot="10800000">
                <a:off x="6361053" y="4470852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ハート 1030"/>
              <p:cNvSpPr/>
              <p:nvPr/>
            </p:nvSpPr>
            <p:spPr>
              <a:xfrm rot="5400000">
                <a:off x="8173608" y="2658297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ハート 1031"/>
              <p:cNvSpPr/>
              <p:nvPr/>
            </p:nvSpPr>
            <p:spPr>
              <a:xfrm rot="16200000">
                <a:off x="4548498" y="2658297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ハート 1032"/>
              <p:cNvSpPr/>
              <p:nvPr/>
            </p:nvSpPr>
            <p:spPr>
              <a:xfrm rot="1800000">
                <a:off x="7267331" y="1088578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4" name="ハート 1033"/>
              <p:cNvSpPr/>
              <p:nvPr/>
            </p:nvSpPr>
            <p:spPr>
              <a:xfrm rot="12600000">
                <a:off x="5454776" y="4228016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ハート 1034"/>
              <p:cNvSpPr/>
              <p:nvPr/>
            </p:nvSpPr>
            <p:spPr>
              <a:xfrm rot="7200000">
                <a:off x="7930772" y="3564574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6" name="ハート 1035"/>
              <p:cNvSpPr/>
              <p:nvPr/>
            </p:nvSpPr>
            <p:spPr>
              <a:xfrm rot="18000000">
                <a:off x="4791334" y="1752020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ハート 1036"/>
              <p:cNvSpPr/>
              <p:nvPr/>
            </p:nvSpPr>
            <p:spPr>
              <a:xfrm rot="19800000">
                <a:off x="5454775" y="1088578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8" name="ハート 1037"/>
              <p:cNvSpPr/>
              <p:nvPr/>
            </p:nvSpPr>
            <p:spPr>
              <a:xfrm rot="9000000">
                <a:off x="7267331" y="4228016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9" name="ハート 1038"/>
              <p:cNvSpPr/>
              <p:nvPr/>
            </p:nvSpPr>
            <p:spPr>
              <a:xfrm rot="3600000">
                <a:off x="7930772" y="1752020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0" name="ハート 1039"/>
              <p:cNvSpPr/>
              <p:nvPr/>
            </p:nvSpPr>
            <p:spPr>
              <a:xfrm rot="14400000">
                <a:off x="4791334" y="3564575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6" name="グループ化 1015"/>
            <p:cNvGrpSpPr/>
            <p:nvPr/>
          </p:nvGrpSpPr>
          <p:grpSpPr>
            <a:xfrm rot="900000">
              <a:off x="4662213" y="969707"/>
              <a:ext cx="3775924" cy="3775924"/>
              <a:chOff x="4548498" y="845742"/>
              <a:chExt cx="4023854" cy="4023854"/>
            </a:xfrm>
            <a:solidFill>
              <a:srgbClr val="FF0066"/>
            </a:solidFill>
          </p:grpSpPr>
          <p:sp>
            <p:nvSpPr>
              <p:cNvPr id="1017" name="ハート 1016"/>
              <p:cNvSpPr/>
              <p:nvPr/>
            </p:nvSpPr>
            <p:spPr>
              <a:xfrm>
                <a:off x="6361053" y="845742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ハート 1017"/>
              <p:cNvSpPr/>
              <p:nvPr/>
            </p:nvSpPr>
            <p:spPr>
              <a:xfrm rot="10800000">
                <a:off x="6361053" y="4470852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ハート 1018"/>
              <p:cNvSpPr/>
              <p:nvPr/>
            </p:nvSpPr>
            <p:spPr>
              <a:xfrm rot="5400000">
                <a:off x="8173608" y="2658297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0" name="ハート 1019"/>
              <p:cNvSpPr/>
              <p:nvPr/>
            </p:nvSpPr>
            <p:spPr>
              <a:xfrm rot="16200000">
                <a:off x="4548498" y="2658297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1" name="ハート 1020"/>
              <p:cNvSpPr/>
              <p:nvPr/>
            </p:nvSpPr>
            <p:spPr>
              <a:xfrm rot="1800000">
                <a:off x="7267331" y="1088578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2" name="ハート 1021"/>
              <p:cNvSpPr/>
              <p:nvPr/>
            </p:nvSpPr>
            <p:spPr>
              <a:xfrm rot="12600000">
                <a:off x="5454776" y="4228016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ハート 1022"/>
              <p:cNvSpPr/>
              <p:nvPr/>
            </p:nvSpPr>
            <p:spPr>
              <a:xfrm rot="7200000">
                <a:off x="7930772" y="3564574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ハート 1023"/>
              <p:cNvSpPr/>
              <p:nvPr/>
            </p:nvSpPr>
            <p:spPr>
              <a:xfrm rot="18000000">
                <a:off x="4791334" y="1752020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5" name="ハート 1024"/>
              <p:cNvSpPr/>
              <p:nvPr/>
            </p:nvSpPr>
            <p:spPr>
              <a:xfrm rot="19800000">
                <a:off x="5454775" y="1088578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ハート 1025"/>
              <p:cNvSpPr/>
              <p:nvPr/>
            </p:nvSpPr>
            <p:spPr>
              <a:xfrm rot="9000000">
                <a:off x="7267331" y="4228016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7" name="ハート 1026"/>
              <p:cNvSpPr/>
              <p:nvPr/>
            </p:nvSpPr>
            <p:spPr>
              <a:xfrm rot="3600000">
                <a:off x="7930772" y="1752020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ハート 1027"/>
              <p:cNvSpPr/>
              <p:nvPr/>
            </p:nvSpPr>
            <p:spPr>
              <a:xfrm rot="14400000">
                <a:off x="4791334" y="3564575"/>
                <a:ext cx="398744" cy="39874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41" name="グループ化 1040"/>
          <p:cNvGrpSpPr/>
          <p:nvPr/>
        </p:nvGrpSpPr>
        <p:grpSpPr>
          <a:xfrm>
            <a:off x="2292422" y="4724072"/>
            <a:ext cx="1625853" cy="1625853"/>
            <a:chOff x="4642024" y="909771"/>
            <a:chExt cx="3895796" cy="3895796"/>
          </a:xfrm>
        </p:grpSpPr>
        <p:grpSp>
          <p:nvGrpSpPr>
            <p:cNvPr id="1042" name="グループ化 1041"/>
            <p:cNvGrpSpPr/>
            <p:nvPr/>
          </p:nvGrpSpPr>
          <p:grpSpPr>
            <a:xfrm>
              <a:off x="4642024" y="909771"/>
              <a:ext cx="3895796" cy="3895796"/>
              <a:chOff x="4612527" y="909771"/>
              <a:chExt cx="3895796" cy="3895796"/>
            </a:xfrm>
          </p:grpSpPr>
          <p:sp>
            <p:nvSpPr>
              <p:cNvPr id="1056" name="ハート 1055"/>
              <p:cNvSpPr/>
              <p:nvPr/>
            </p:nvSpPr>
            <p:spPr>
              <a:xfrm>
                <a:off x="6425082" y="909771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ハート 1056"/>
              <p:cNvSpPr/>
              <p:nvPr/>
            </p:nvSpPr>
            <p:spPr>
              <a:xfrm rot="10800000">
                <a:off x="6425082" y="4534881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ハート 1057"/>
              <p:cNvSpPr/>
              <p:nvPr/>
            </p:nvSpPr>
            <p:spPr>
              <a:xfrm rot="5400000">
                <a:off x="8237637" y="2722326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ハート 1058"/>
              <p:cNvSpPr/>
              <p:nvPr/>
            </p:nvSpPr>
            <p:spPr>
              <a:xfrm rot="16200000">
                <a:off x="4612527" y="2722326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ハート 1059"/>
              <p:cNvSpPr/>
              <p:nvPr/>
            </p:nvSpPr>
            <p:spPr>
              <a:xfrm rot="1800000">
                <a:off x="7331361" y="1152608"/>
                <a:ext cx="270684" cy="270684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ハート 1060"/>
              <p:cNvSpPr/>
              <p:nvPr/>
            </p:nvSpPr>
            <p:spPr>
              <a:xfrm rot="12600000">
                <a:off x="5518806" y="4292046"/>
                <a:ext cx="270684" cy="270684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ハート 1061"/>
              <p:cNvSpPr/>
              <p:nvPr/>
            </p:nvSpPr>
            <p:spPr>
              <a:xfrm rot="7200000">
                <a:off x="7994802" y="3628604"/>
                <a:ext cx="270684" cy="270684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ハート 1062"/>
              <p:cNvSpPr/>
              <p:nvPr/>
            </p:nvSpPr>
            <p:spPr>
              <a:xfrm rot="18000000">
                <a:off x="4855364" y="1816050"/>
                <a:ext cx="270684" cy="270684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ハート 1063"/>
              <p:cNvSpPr/>
              <p:nvPr/>
            </p:nvSpPr>
            <p:spPr>
              <a:xfrm rot="19800000">
                <a:off x="5518804" y="1152607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ハート 1064"/>
              <p:cNvSpPr/>
              <p:nvPr/>
            </p:nvSpPr>
            <p:spPr>
              <a:xfrm rot="9000000">
                <a:off x="7331360" y="4292045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ハート 1065"/>
              <p:cNvSpPr/>
              <p:nvPr/>
            </p:nvSpPr>
            <p:spPr>
              <a:xfrm rot="3600000">
                <a:off x="7994801" y="1816049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ハート 1066"/>
              <p:cNvSpPr/>
              <p:nvPr/>
            </p:nvSpPr>
            <p:spPr>
              <a:xfrm rot="14400000">
                <a:off x="4855363" y="3628604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3" name="グループ化 1042"/>
            <p:cNvGrpSpPr/>
            <p:nvPr/>
          </p:nvGrpSpPr>
          <p:grpSpPr>
            <a:xfrm rot="20700000">
              <a:off x="4642024" y="909771"/>
              <a:ext cx="3895796" cy="3895796"/>
              <a:chOff x="4612527" y="909771"/>
              <a:chExt cx="3895796" cy="3895796"/>
            </a:xfrm>
          </p:grpSpPr>
          <p:sp>
            <p:nvSpPr>
              <p:cNvPr id="1044" name="ハート 1043"/>
              <p:cNvSpPr/>
              <p:nvPr/>
            </p:nvSpPr>
            <p:spPr>
              <a:xfrm>
                <a:off x="6425082" y="909771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ハート 1044"/>
              <p:cNvSpPr/>
              <p:nvPr/>
            </p:nvSpPr>
            <p:spPr>
              <a:xfrm rot="10800000">
                <a:off x="6425082" y="4534881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ハート 1045"/>
              <p:cNvSpPr/>
              <p:nvPr/>
            </p:nvSpPr>
            <p:spPr>
              <a:xfrm rot="5400000">
                <a:off x="8237637" y="2722326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ハート 1046"/>
              <p:cNvSpPr/>
              <p:nvPr/>
            </p:nvSpPr>
            <p:spPr>
              <a:xfrm rot="16200000">
                <a:off x="4612527" y="2722326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ハート 1047"/>
              <p:cNvSpPr/>
              <p:nvPr/>
            </p:nvSpPr>
            <p:spPr>
              <a:xfrm rot="1800000">
                <a:off x="7331361" y="1152608"/>
                <a:ext cx="270684" cy="270684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ハート 1048"/>
              <p:cNvSpPr/>
              <p:nvPr/>
            </p:nvSpPr>
            <p:spPr>
              <a:xfrm rot="12600000">
                <a:off x="5518806" y="4292046"/>
                <a:ext cx="270684" cy="270684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ハート 1049"/>
              <p:cNvSpPr/>
              <p:nvPr/>
            </p:nvSpPr>
            <p:spPr>
              <a:xfrm rot="7200000">
                <a:off x="7994802" y="3628604"/>
                <a:ext cx="270684" cy="270684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ハート 1050"/>
              <p:cNvSpPr/>
              <p:nvPr/>
            </p:nvSpPr>
            <p:spPr>
              <a:xfrm rot="18000000">
                <a:off x="4855364" y="1816050"/>
                <a:ext cx="270684" cy="270684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ハート 1051"/>
              <p:cNvSpPr/>
              <p:nvPr/>
            </p:nvSpPr>
            <p:spPr>
              <a:xfrm rot="19800000">
                <a:off x="5518804" y="1152607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ハート 1052"/>
              <p:cNvSpPr/>
              <p:nvPr/>
            </p:nvSpPr>
            <p:spPr>
              <a:xfrm rot="9000000">
                <a:off x="7331360" y="4292045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ハート 1053"/>
              <p:cNvSpPr/>
              <p:nvPr/>
            </p:nvSpPr>
            <p:spPr>
              <a:xfrm rot="3600000">
                <a:off x="7994801" y="1816049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ハート 1054"/>
              <p:cNvSpPr/>
              <p:nvPr/>
            </p:nvSpPr>
            <p:spPr>
              <a:xfrm rot="14400000">
                <a:off x="4855363" y="3628604"/>
                <a:ext cx="270686" cy="270686"/>
              </a:xfrm>
              <a:prstGeom prst="hear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68" name="グループ化 1067"/>
          <p:cNvGrpSpPr/>
          <p:nvPr/>
        </p:nvGrpSpPr>
        <p:grpSpPr>
          <a:xfrm>
            <a:off x="6014369" y="4691879"/>
            <a:ext cx="1644535" cy="1644535"/>
            <a:chOff x="4642024" y="909771"/>
            <a:chExt cx="3895796" cy="3895796"/>
          </a:xfrm>
        </p:grpSpPr>
        <p:grpSp>
          <p:nvGrpSpPr>
            <p:cNvPr id="1069" name="グループ化 1068"/>
            <p:cNvGrpSpPr/>
            <p:nvPr/>
          </p:nvGrpSpPr>
          <p:grpSpPr>
            <a:xfrm>
              <a:off x="4642024" y="909771"/>
              <a:ext cx="3895796" cy="3895796"/>
              <a:chOff x="4642024" y="909771"/>
              <a:chExt cx="3895796" cy="3895796"/>
            </a:xfrm>
          </p:grpSpPr>
          <p:grpSp>
            <p:nvGrpSpPr>
              <p:cNvPr id="1097" name="グループ化 1096"/>
              <p:cNvGrpSpPr/>
              <p:nvPr/>
            </p:nvGrpSpPr>
            <p:grpSpPr>
              <a:xfrm>
                <a:off x="4642024" y="909771"/>
                <a:ext cx="3895796" cy="3895796"/>
                <a:chOff x="4612527" y="909771"/>
                <a:chExt cx="3895796" cy="3895796"/>
              </a:xfrm>
            </p:grpSpPr>
            <p:sp>
              <p:nvSpPr>
                <p:cNvPr id="1111" name="ハート 1110"/>
                <p:cNvSpPr/>
                <p:nvPr/>
              </p:nvSpPr>
              <p:spPr>
                <a:xfrm>
                  <a:off x="6425082" y="909771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2" name="ハート 1111"/>
                <p:cNvSpPr/>
                <p:nvPr/>
              </p:nvSpPr>
              <p:spPr>
                <a:xfrm rot="10800000">
                  <a:off x="6425082" y="4534881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3" name="ハート 1112"/>
                <p:cNvSpPr/>
                <p:nvPr/>
              </p:nvSpPr>
              <p:spPr>
                <a:xfrm rot="5400000">
                  <a:off x="8237637" y="2722326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4" name="ハート 1113"/>
                <p:cNvSpPr/>
                <p:nvPr/>
              </p:nvSpPr>
              <p:spPr>
                <a:xfrm rot="16200000">
                  <a:off x="4612527" y="2722326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5" name="ハート 1114"/>
                <p:cNvSpPr/>
                <p:nvPr/>
              </p:nvSpPr>
              <p:spPr>
                <a:xfrm rot="1800000">
                  <a:off x="7331361" y="1152608"/>
                  <a:ext cx="270684" cy="270684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6" name="ハート 1115"/>
                <p:cNvSpPr/>
                <p:nvPr/>
              </p:nvSpPr>
              <p:spPr>
                <a:xfrm rot="12600000">
                  <a:off x="5518806" y="4292046"/>
                  <a:ext cx="270684" cy="270684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7" name="ハート 1116"/>
                <p:cNvSpPr/>
                <p:nvPr/>
              </p:nvSpPr>
              <p:spPr>
                <a:xfrm rot="7200000">
                  <a:off x="7994802" y="3628604"/>
                  <a:ext cx="270684" cy="270684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8" name="ハート 1117"/>
                <p:cNvSpPr/>
                <p:nvPr/>
              </p:nvSpPr>
              <p:spPr>
                <a:xfrm rot="18000000">
                  <a:off x="4855364" y="1816050"/>
                  <a:ext cx="270684" cy="270684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9" name="ハート 1118"/>
                <p:cNvSpPr/>
                <p:nvPr/>
              </p:nvSpPr>
              <p:spPr>
                <a:xfrm rot="19800000">
                  <a:off x="5518804" y="1152607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0" name="ハート 1119"/>
                <p:cNvSpPr/>
                <p:nvPr/>
              </p:nvSpPr>
              <p:spPr>
                <a:xfrm rot="9000000">
                  <a:off x="7331360" y="4292045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1" name="ハート 1120"/>
                <p:cNvSpPr/>
                <p:nvPr/>
              </p:nvSpPr>
              <p:spPr>
                <a:xfrm rot="3600000">
                  <a:off x="7994801" y="1816049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2" name="ハート 1121"/>
                <p:cNvSpPr/>
                <p:nvPr/>
              </p:nvSpPr>
              <p:spPr>
                <a:xfrm rot="14400000">
                  <a:off x="4855363" y="3628604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8" name="グループ化 1097"/>
              <p:cNvGrpSpPr/>
              <p:nvPr/>
            </p:nvGrpSpPr>
            <p:grpSpPr>
              <a:xfrm rot="20700000">
                <a:off x="4642024" y="909771"/>
                <a:ext cx="3895796" cy="3895796"/>
                <a:chOff x="4612527" y="909771"/>
                <a:chExt cx="3895796" cy="3895796"/>
              </a:xfrm>
            </p:grpSpPr>
            <p:sp>
              <p:nvSpPr>
                <p:cNvPr id="1099" name="ハート 1098"/>
                <p:cNvSpPr/>
                <p:nvPr/>
              </p:nvSpPr>
              <p:spPr>
                <a:xfrm>
                  <a:off x="6425082" y="909771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0" name="ハート 1099"/>
                <p:cNvSpPr/>
                <p:nvPr/>
              </p:nvSpPr>
              <p:spPr>
                <a:xfrm rot="10800000">
                  <a:off x="6425082" y="4534881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1" name="ハート 1100"/>
                <p:cNvSpPr/>
                <p:nvPr/>
              </p:nvSpPr>
              <p:spPr>
                <a:xfrm rot="5400000">
                  <a:off x="8237637" y="2722326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2" name="ハート 1101"/>
                <p:cNvSpPr/>
                <p:nvPr/>
              </p:nvSpPr>
              <p:spPr>
                <a:xfrm rot="16200000">
                  <a:off x="4612527" y="2722326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3" name="ハート 1102"/>
                <p:cNvSpPr/>
                <p:nvPr/>
              </p:nvSpPr>
              <p:spPr>
                <a:xfrm rot="1800000">
                  <a:off x="7331361" y="1152608"/>
                  <a:ext cx="270684" cy="270684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4" name="ハート 1103"/>
                <p:cNvSpPr/>
                <p:nvPr/>
              </p:nvSpPr>
              <p:spPr>
                <a:xfrm rot="12600000">
                  <a:off x="5518806" y="4292046"/>
                  <a:ext cx="270684" cy="270684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5" name="ハート 1104"/>
                <p:cNvSpPr/>
                <p:nvPr/>
              </p:nvSpPr>
              <p:spPr>
                <a:xfrm rot="7200000">
                  <a:off x="7994802" y="3628604"/>
                  <a:ext cx="270684" cy="270684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6" name="ハート 1105"/>
                <p:cNvSpPr/>
                <p:nvPr/>
              </p:nvSpPr>
              <p:spPr>
                <a:xfrm rot="18000000">
                  <a:off x="4855364" y="1816050"/>
                  <a:ext cx="270684" cy="270684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7" name="ハート 1106"/>
                <p:cNvSpPr/>
                <p:nvPr/>
              </p:nvSpPr>
              <p:spPr>
                <a:xfrm rot="19800000">
                  <a:off x="5518804" y="1152607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8" name="ハート 1107"/>
                <p:cNvSpPr/>
                <p:nvPr/>
              </p:nvSpPr>
              <p:spPr>
                <a:xfrm rot="9000000">
                  <a:off x="7331360" y="4292045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9" name="ハート 1108"/>
                <p:cNvSpPr/>
                <p:nvPr/>
              </p:nvSpPr>
              <p:spPr>
                <a:xfrm rot="3600000">
                  <a:off x="7994801" y="1816049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0" name="ハート 1109"/>
                <p:cNvSpPr/>
                <p:nvPr/>
              </p:nvSpPr>
              <p:spPr>
                <a:xfrm rot="14400000">
                  <a:off x="4855363" y="3628604"/>
                  <a:ext cx="270686" cy="270686"/>
                </a:xfrm>
                <a:prstGeom prst="hear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70" name="グループ化 1069"/>
            <p:cNvGrpSpPr/>
            <p:nvPr/>
          </p:nvGrpSpPr>
          <p:grpSpPr>
            <a:xfrm rot="454047">
              <a:off x="4852011" y="1133094"/>
              <a:ext cx="3449150" cy="3449150"/>
              <a:chOff x="4642024" y="909771"/>
              <a:chExt cx="3895796" cy="3895796"/>
            </a:xfrm>
            <a:solidFill>
              <a:srgbClr val="FFCCFF"/>
            </a:solidFill>
          </p:grpSpPr>
          <p:grpSp>
            <p:nvGrpSpPr>
              <p:cNvPr id="1071" name="グループ化 1070"/>
              <p:cNvGrpSpPr/>
              <p:nvPr/>
            </p:nvGrpSpPr>
            <p:grpSpPr>
              <a:xfrm>
                <a:off x="4642024" y="909771"/>
                <a:ext cx="3895796" cy="3895796"/>
                <a:chOff x="4612527" y="909771"/>
                <a:chExt cx="3895796" cy="3895796"/>
              </a:xfrm>
              <a:grpFill/>
            </p:grpSpPr>
            <p:sp>
              <p:nvSpPr>
                <p:cNvPr id="1085" name="ハート 1084"/>
                <p:cNvSpPr/>
                <p:nvPr/>
              </p:nvSpPr>
              <p:spPr>
                <a:xfrm>
                  <a:off x="6425082" y="909771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6" name="ハート 1085"/>
                <p:cNvSpPr/>
                <p:nvPr/>
              </p:nvSpPr>
              <p:spPr>
                <a:xfrm rot="10800000">
                  <a:off x="6425082" y="4534881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7" name="ハート 1086"/>
                <p:cNvSpPr/>
                <p:nvPr/>
              </p:nvSpPr>
              <p:spPr>
                <a:xfrm rot="5400000">
                  <a:off x="8237637" y="2722326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8" name="ハート 1087"/>
                <p:cNvSpPr/>
                <p:nvPr/>
              </p:nvSpPr>
              <p:spPr>
                <a:xfrm rot="16200000">
                  <a:off x="4612527" y="2722326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ハート 1088"/>
                <p:cNvSpPr/>
                <p:nvPr/>
              </p:nvSpPr>
              <p:spPr>
                <a:xfrm rot="1800000">
                  <a:off x="7331361" y="1152608"/>
                  <a:ext cx="270684" cy="270684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ハート 1089"/>
                <p:cNvSpPr/>
                <p:nvPr/>
              </p:nvSpPr>
              <p:spPr>
                <a:xfrm rot="12600000">
                  <a:off x="5518806" y="4292046"/>
                  <a:ext cx="270684" cy="270684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ハート 1090"/>
                <p:cNvSpPr/>
                <p:nvPr/>
              </p:nvSpPr>
              <p:spPr>
                <a:xfrm rot="7200000">
                  <a:off x="7994802" y="3628604"/>
                  <a:ext cx="270684" cy="270684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ハート 1091"/>
                <p:cNvSpPr/>
                <p:nvPr/>
              </p:nvSpPr>
              <p:spPr>
                <a:xfrm rot="18000000">
                  <a:off x="4855364" y="1816050"/>
                  <a:ext cx="270684" cy="270684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ハート 1092"/>
                <p:cNvSpPr/>
                <p:nvPr/>
              </p:nvSpPr>
              <p:spPr>
                <a:xfrm rot="19800000">
                  <a:off x="5518804" y="1152607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ハート 1093"/>
                <p:cNvSpPr/>
                <p:nvPr/>
              </p:nvSpPr>
              <p:spPr>
                <a:xfrm rot="9000000">
                  <a:off x="7331360" y="4292045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5" name="ハート 1094"/>
                <p:cNvSpPr/>
                <p:nvPr/>
              </p:nvSpPr>
              <p:spPr>
                <a:xfrm rot="3600000">
                  <a:off x="7994801" y="1816049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6" name="ハート 1095"/>
                <p:cNvSpPr/>
                <p:nvPr/>
              </p:nvSpPr>
              <p:spPr>
                <a:xfrm rot="14400000">
                  <a:off x="4855363" y="3628604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2" name="グループ化 1071"/>
              <p:cNvGrpSpPr/>
              <p:nvPr/>
            </p:nvGrpSpPr>
            <p:grpSpPr>
              <a:xfrm rot="20700000">
                <a:off x="4642024" y="909771"/>
                <a:ext cx="3895796" cy="3895796"/>
                <a:chOff x="4612527" y="909771"/>
                <a:chExt cx="3895796" cy="3895796"/>
              </a:xfrm>
              <a:grpFill/>
            </p:grpSpPr>
            <p:sp>
              <p:nvSpPr>
                <p:cNvPr id="1073" name="ハート 1072"/>
                <p:cNvSpPr/>
                <p:nvPr/>
              </p:nvSpPr>
              <p:spPr>
                <a:xfrm>
                  <a:off x="6425082" y="909771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ハート 1073"/>
                <p:cNvSpPr/>
                <p:nvPr/>
              </p:nvSpPr>
              <p:spPr>
                <a:xfrm rot="10800000">
                  <a:off x="6425082" y="4534881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ハート 1074"/>
                <p:cNvSpPr/>
                <p:nvPr/>
              </p:nvSpPr>
              <p:spPr>
                <a:xfrm rot="5400000">
                  <a:off x="8237637" y="2722326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ハート 1075"/>
                <p:cNvSpPr/>
                <p:nvPr/>
              </p:nvSpPr>
              <p:spPr>
                <a:xfrm rot="16200000">
                  <a:off x="4612527" y="2722326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ハート 1076"/>
                <p:cNvSpPr/>
                <p:nvPr/>
              </p:nvSpPr>
              <p:spPr>
                <a:xfrm rot="1800000">
                  <a:off x="7331361" y="1152608"/>
                  <a:ext cx="270684" cy="270684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ハート 1077"/>
                <p:cNvSpPr/>
                <p:nvPr/>
              </p:nvSpPr>
              <p:spPr>
                <a:xfrm rot="12600000">
                  <a:off x="5518806" y="4292046"/>
                  <a:ext cx="270684" cy="270684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ハート 1078"/>
                <p:cNvSpPr/>
                <p:nvPr/>
              </p:nvSpPr>
              <p:spPr>
                <a:xfrm rot="7200000">
                  <a:off x="7994802" y="3628604"/>
                  <a:ext cx="270684" cy="270684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ハート 1079"/>
                <p:cNvSpPr/>
                <p:nvPr/>
              </p:nvSpPr>
              <p:spPr>
                <a:xfrm rot="18000000">
                  <a:off x="4855364" y="1816050"/>
                  <a:ext cx="270684" cy="270684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ハート 1080"/>
                <p:cNvSpPr/>
                <p:nvPr/>
              </p:nvSpPr>
              <p:spPr>
                <a:xfrm rot="19800000">
                  <a:off x="5518804" y="1152607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ハート 1081"/>
                <p:cNvSpPr/>
                <p:nvPr/>
              </p:nvSpPr>
              <p:spPr>
                <a:xfrm rot="9000000">
                  <a:off x="7331360" y="4292045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ハート 1082"/>
                <p:cNvSpPr/>
                <p:nvPr/>
              </p:nvSpPr>
              <p:spPr>
                <a:xfrm rot="3600000">
                  <a:off x="7994801" y="1816049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ハート 1083"/>
                <p:cNvSpPr/>
                <p:nvPr/>
              </p:nvSpPr>
              <p:spPr>
                <a:xfrm rot="14400000">
                  <a:off x="4855363" y="3628604"/>
                  <a:ext cx="270686" cy="270686"/>
                </a:xfrm>
                <a:prstGeom prst="hear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23" name="グループ化 1122"/>
          <p:cNvGrpSpPr/>
          <p:nvPr/>
        </p:nvGrpSpPr>
        <p:grpSpPr>
          <a:xfrm>
            <a:off x="7899211" y="4712497"/>
            <a:ext cx="1637428" cy="1637428"/>
            <a:chOff x="4642024" y="909771"/>
            <a:chExt cx="3895796" cy="3895796"/>
          </a:xfrm>
        </p:grpSpPr>
        <p:grpSp>
          <p:nvGrpSpPr>
            <p:cNvPr id="1124" name="グループ化 1123"/>
            <p:cNvGrpSpPr/>
            <p:nvPr/>
          </p:nvGrpSpPr>
          <p:grpSpPr>
            <a:xfrm>
              <a:off x="4642024" y="909771"/>
              <a:ext cx="3895796" cy="3895796"/>
              <a:chOff x="4642024" y="909771"/>
              <a:chExt cx="3895796" cy="3895796"/>
            </a:xfrm>
          </p:grpSpPr>
          <p:grpSp>
            <p:nvGrpSpPr>
              <p:cNvPr id="1180" name="グループ化 1179"/>
              <p:cNvGrpSpPr/>
              <p:nvPr/>
            </p:nvGrpSpPr>
            <p:grpSpPr>
              <a:xfrm>
                <a:off x="4642024" y="909771"/>
                <a:ext cx="3895796" cy="3895796"/>
                <a:chOff x="4642024" y="909771"/>
                <a:chExt cx="3895796" cy="3895796"/>
              </a:xfrm>
            </p:grpSpPr>
            <p:grpSp>
              <p:nvGrpSpPr>
                <p:cNvPr id="1208" name="グループ化 1207"/>
                <p:cNvGrpSpPr/>
                <p:nvPr/>
              </p:nvGrpSpPr>
              <p:grpSpPr>
                <a:xfrm>
                  <a:off x="4642024" y="909771"/>
                  <a:ext cx="3895796" cy="3895796"/>
                  <a:chOff x="4612527" y="909771"/>
                  <a:chExt cx="3895796" cy="3895796"/>
                </a:xfrm>
              </p:grpSpPr>
              <p:sp>
                <p:nvSpPr>
                  <p:cNvPr id="1222" name="ハート 1221"/>
                  <p:cNvSpPr/>
                  <p:nvPr/>
                </p:nvSpPr>
                <p:spPr>
                  <a:xfrm>
                    <a:off x="6425082" y="909771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3" name="ハート 1222"/>
                  <p:cNvSpPr/>
                  <p:nvPr/>
                </p:nvSpPr>
                <p:spPr>
                  <a:xfrm rot="10800000">
                    <a:off x="6425082" y="4534881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4" name="ハート 1223"/>
                  <p:cNvSpPr/>
                  <p:nvPr/>
                </p:nvSpPr>
                <p:spPr>
                  <a:xfrm rot="5400000">
                    <a:off x="8237637" y="2722326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5" name="ハート 1224"/>
                  <p:cNvSpPr/>
                  <p:nvPr/>
                </p:nvSpPr>
                <p:spPr>
                  <a:xfrm rot="16200000">
                    <a:off x="4612527" y="2722326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6" name="ハート 1225"/>
                  <p:cNvSpPr/>
                  <p:nvPr/>
                </p:nvSpPr>
                <p:spPr>
                  <a:xfrm rot="1800000">
                    <a:off x="7331361" y="1152608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7" name="ハート 1226"/>
                  <p:cNvSpPr/>
                  <p:nvPr/>
                </p:nvSpPr>
                <p:spPr>
                  <a:xfrm rot="12600000">
                    <a:off x="5518806" y="4292046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8" name="ハート 1227"/>
                  <p:cNvSpPr/>
                  <p:nvPr/>
                </p:nvSpPr>
                <p:spPr>
                  <a:xfrm rot="7200000">
                    <a:off x="7994802" y="3628604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9" name="ハート 1228"/>
                  <p:cNvSpPr/>
                  <p:nvPr/>
                </p:nvSpPr>
                <p:spPr>
                  <a:xfrm rot="18000000">
                    <a:off x="4855364" y="1816050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0" name="ハート 1229"/>
                  <p:cNvSpPr/>
                  <p:nvPr/>
                </p:nvSpPr>
                <p:spPr>
                  <a:xfrm rot="19800000">
                    <a:off x="5518804" y="1152607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1" name="ハート 1230"/>
                  <p:cNvSpPr/>
                  <p:nvPr/>
                </p:nvSpPr>
                <p:spPr>
                  <a:xfrm rot="9000000">
                    <a:off x="7331360" y="4292045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2" name="ハート 1231"/>
                  <p:cNvSpPr/>
                  <p:nvPr/>
                </p:nvSpPr>
                <p:spPr>
                  <a:xfrm rot="3600000">
                    <a:off x="7994801" y="1816049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3" name="ハート 1232"/>
                  <p:cNvSpPr/>
                  <p:nvPr/>
                </p:nvSpPr>
                <p:spPr>
                  <a:xfrm rot="14400000">
                    <a:off x="4855363" y="3628604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9" name="グループ化 1208"/>
                <p:cNvGrpSpPr/>
                <p:nvPr/>
              </p:nvGrpSpPr>
              <p:grpSpPr>
                <a:xfrm rot="20700000">
                  <a:off x="4642024" y="909771"/>
                  <a:ext cx="3895796" cy="3895796"/>
                  <a:chOff x="4612527" y="909771"/>
                  <a:chExt cx="3895796" cy="3895796"/>
                </a:xfrm>
              </p:grpSpPr>
              <p:sp>
                <p:nvSpPr>
                  <p:cNvPr id="1210" name="ハート 1209"/>
                  <p:cNvSpPr/>
                  <p:nvPr/>
                </p:nvSpPr>
                <p:spPr>
                  <a:xfrm>
                    <a:off x="6425082" y="909771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1" name="ハート 1210"/>
                  <p:cNvSpPr/>
                  <p:nvPr/>
                </p:nvSpPr>
                <p:spPr>
                  <a:xfrm rot="10800000">
                    <a:off x="6425082" y="4534881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2" name="ハート 1211"/>
                  <p:cNvSpPr/>
                  <p:nvPr/>
                </p:nvSpPr>
                <p:spPr>
                  <a:xfrm rot="5400000">
                    <a:off x="8237637" y="2722326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3" name="ハート 1212"/>
                  <p:cNvSpPr/>
                  <p:nvPr/>
                </p:nvSpPr>
                <p:spPr>
                  <a:xfrm rot="16200000">
                    <a:off x="4612527" y="2722326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4" name="ハート 1213"/>
                  <p:cNvSpPr/>
                  <p:nvPr/>
                </p:nvSpPr>
                <p:spPr>
                  <a:xfrm rot="1800000">
                    <a:off x="7331361" y="1152608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5" name="ハート 1214"/>
                  <p:cNvSpPr/>
                  <p:nvPr/>
                </p:nvSpPr>
                <p:spPr>
                  <a:xfrm rot="12600000">
                    <a:off x="5518806" y="4292046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6" name="ハート 1215"/>
                  <p:cNvSpPr/>
                  <p:nvPr/>
                </p:nvSpPr>
                <p:spPr>
                  <a:xfrm rot="7200000">
                    <a:off x="7994802" y="3628604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7" name="ハート 1216"/>
                  <p:cNvSpPr/>
                  <p:nvPr/>
                </p:nvSpPr>
                <p:spPr>
                  <a:xfrm rot="18000000">
                    <a:off x="4855364" y="1816050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8" name="ハート 1217"/>
                  <p:cNvSpPr/>
                  <p:nvPr/>
                </p:nvSpPr>
                <p:spPr>
                  <a:xfrm rot="19800000">
                    <a:off x="5518804" y="1152607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9" name="ハート 1218"/>
                  <p:cNvSpPr/>
                  <p:nvPr/>
                </p:nvSpPr>
                <p:spPr>
                  <a:xfrm rot="9000000">
                    <a:off x="7331360" y="4292045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0" name="ハート 1219"/>
                  <p:cNvSpPr/>
                  <p:nvPr/>
                </p:nvSpPr>
                <p:spPr>
                  <a:xfrm rot="3600000">
                    <a:off x="7994801" y="1816049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1" name="ハート 1220"/>
                  <p:cNvSpPr/>
                  <p:nvPr/>
                </p:nvSpPr>
                <p:spPr>
                  <a:xfrm rot="14400000">
                    <a:off x="4855363" y="3628604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81" name="グループ化 1180"/>
              <p:cNvGrpSpPr/>
              <p:nvPr/>
            </p:nvGrpSpPr>
            <p:grpSpPr>
              <a:xfrm rot="454047">
                <a:off x="4852011" y="1133094"/>
                <a:ext cx="3449150" cy="3449150"/>
                <a:chOff x="4642024" y="909771"/>
                <a:chExt cx="3895796" cy="3895796"/>
              </a:xfrm>
              <a:solidFill>
                <a:srgbClr val="FFCCFF"/>
              </a:solidFill>
            </p:grpSpPr>
            <p:grpSp>
              <p:nvGrpSpPr>
                <p:cNvPr id="1182" name="グループ化 1181"/>
                <p:cNvGrpSpPr/>
                <p:nvPr/>
              </p:nvGrpSpPr>
              <p:grpSpPr>
                <a:xfrm>
                  <a:off x="4642024" y="909771"/>
                  <a:ext cx="3895796" cy="3895796"/>
                  <a:chOff x="4612527" y="909771"/>
                  <a:chExt cx="3895796" cy="3895796"/>
                </a:xfrm>
                <a:grpFill/>
              </p:grpSpPr>
              <p:sp>
                <p:nvSpPr>
                  <p:cNvPr id="1196" name="ハート 1195"/>
                  <p:cNvSpPr/>
                  <p:nvPr/>
                </p:nvSpPr>
                <p:spPr>
                  <a:xfrm>
                    <a:off x="6425082" y="909771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7" name="ハート 1196"/>
                  <p:cNvSpPr/>
                  <p:nvPr/>
                </p:nvSpPr>
                <p:spPr>
                  <a:xfrm rot="10800000">
                    <a:off x="6425082" y="4534881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8" name="ハート 1197"/>
                  <p:cNvSpPr/>
                  <p:nvPr/>
                </p:nvSpPr>
                <p:spPr>
                  <a:xfrm rot="5400000">
                    <a:off x="8237637" y="2722326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9" name="ハート 1198"/>
                  <p:cNvSpPr/>
                  <p:nvPr/>
                </p:nvSpPr>
                <p:spPr>
                  <a:xfrm rot="16200000">
                    <a:off x="4612527" y="2722326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0" name="ハート 1199"/>
                  <p:cNvSpPr/>
                  <p:nvPr/>
                </p:nvSpPr>
                <p:spPr>
                  <a:xfrm rot="1800000">
                    <a:off x="7331361" y="1152608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1" name="ハート 1200"/>
                  <p:cNvSpPr/>
                  <p:nvPr/>
                </p:nvSpPr>
                <p:spPr>
                  <a:xfrm rot="12600000">
                    <a:off x="5518806" y="4292046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2" name="ハート 1201"/>
                  <p:cNvSpPr/>
                  <p:nvPr/>
                </p:nvSpPr>
                <p:spPr>
                  <a:xfrm rot="7200000">
                    <a:off x="7994802" y="3628604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3" name="ハート 1202"/>
                  <p:cNvSpPr/>
                  <p:nvPr/>
                </p:nvSpPr>
                <p:spPr>
                  <a:xfrm rot="18000000">
                    <a:off x="4855364" y="1816050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4" name="ハート 1203"/>
                  <p:cNvSpPr/>
                  <p:nvPr/>
                </p:nvSpPr>
                <p:spPr>
                  <a:xfrm rot="19800000">
                    <a:off x="5518804" y="1152607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5" name="ハート 1204"/>
                  <p:cNvSpPr/>
                  <p:nvPr/>
                </p:nvSpPr>
                <p:spPr>
                  <a:xfrm rot="9000000">
                    <a:off x="7331360" y="4292045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6" name="ハート 1205"/>
                  <p:cNvSpPr/>
                  <p:nvPr/>
                </p:nvSpPr>
                <p:spPr>
                  <a:xfrm rot="3600000">
                    <a:off x="7994801" y="1816049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7" name="ハート 1206"/>
                  <p:cNvSpPr/>
                  <p:nvPr/>
                </p:nvSpPr>
                <p:spPr>
                  <a:xfrm rot="14400000">
                    <a:off x="4855363" y="3628604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83" name="グループ化 1182"/>
                <p:cNvGrpSpPr/>
                <p:nvPr/>
              </p:nvGrpSpPr>
              <p:grpSpPr>
                <a:xfrm rot="20700000">
                  <a:off x="4642024" y="909771"/>
                  <a:ext cx="3895796" cy="3895796"/>
                  <a:chOff x="4612527" y="909771"/>
                  <a:chExt cx="3895796" cy="3895796"/>
                </a:xfrm>
                <a:grpFill/>
              </p:grpSpPr>
              <p:sp>
                <p:nvSpPr>
                  <p:cNvPr id="1184" name="ハート 1183"/>
                  <p:cNvSpPr/>
                  <p:nvPr/>
                </p:nvSpPr>
                <p:spPr>
                  <a:xfrm>
                    <a:off x="6425082" y="909771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5" name="ハート 1184"/>
                  <p:cNvSpPr/>
                  <p:nvPr/>
                </p:nvSpPr>
                <p:spPr>
                  <a:xfrm rot="10800000">
                    <a:off x="6425082" y="4534881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6" name="ハート 1185"/>
                  <p:cNvSpPr/>
                  <p:nvPr/>
                </p:nvSpPr>
                <p:spPr>
                  <a:xfrm rot="5400000">
                    <a:off x="8237637" y="2722326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7" name="ハート 1186"/>
                  <p:cNvSpPr/>
                  <p:nvPr/>
                </p:nvSpPr>
                <p:spPr>
                  <a:xfrm rot="16200000">
                    <a:off x="4612527" y="2722326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8" name="ハート 1187"/>
                  <p:cNvSpPr/>
                  <p:nvPr/>
                </p:nvSpPr>
                <p:spPr>
                  <a:xfrm rot="1800000">
                    <a:off x="7331361" y="1152608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9" name="ハート 1188"/>
                  <p:cNvSpPr/>
                  <p:nvPr/>
                </p:nvSpPr>
                <p:spPr>
                  <a:xfrm rot="12600000">
                    <a:off x="5518806" y="4292046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0" name="ハート 1189"/>
                  <p:cNvSpPr/>
                  <p:nvPr/>
                </p:nvSpPr>
                <p:spPr>
                  <a:xfrm rot="7200000">
                    <a:off x="7994802" y="3628604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1" name="ハート 1190"/>
                  <p:cNvSpPr/>
                  <p:nvPr/>
                </p:nvSpPr>
                <p:spPr>
                  <a:xfrm rot="18000000">
                    <a:off x="4855364" y="1816050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2" name="ハート 1191"/>
                  <p:cNvSpPr/>
                  <p:nvPr/>
                </p:nvSpPr>
                <p:spPr>
                  <a:xfrm rot="19800000">
                    <a:off x="5518804" y="1152607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3" name="ハート 1192"/>
                  <p:cNvSpPr/>
                  <p:nvPr/>
                </p:nvSpPr>
                <p:spPr>
                  <a:xfrm rot="9000000">
                    <a:off x="7331360" y="4292045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4" name="ハート 1193"/>
                  <p:cNvSpPr/>
                  <p:nvPr/>
                </p:nvSpPr>
                <p:spPr>
                  <a:xfrm rot="3600000">
                    <a:off x="7994801" y="1816049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5" name="ハート 1194"/>
                  <p:cNvSpPr/>
                  <p:nvPr/>
                </p:nvSpPr>
                <p:spPr>
                  <a:xfrm rot="14400000">
                    <a:off x="4855363" y="3628604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125" name="グループ化 1124"/>
            <p:cNvGrpSpPr/>
            <p:nvPr/>
          </p:nvGrpSpPr>
          <p:grpSpPr>
            <a:xfrm>
              <a:off x="4998184" y="1234587"/>
              <a:ext cx="3246164" cy="3246164"/>
              <a:chOff x="4642024" y="909771"/>
              <a:chExt cx="3895796" cy="3895796"/>
            </a:xfrm>
          </p:grpSpPr>
          <p:grpSp>
            <p:nvGrpSpPr>
              <p:cNvPr id="1126" name="グループ化 1125"/>
              <p:cNvGrpSpPr/>
              <p:nvPr/>
            </p:nvGrpSpPr>
            <p:grpSpPr>
              <a:xfrm>
                <a:off x="4642024" y="909771"/>
                <a:ext cx="3895796" cy="3895796"/>
                <a:chOff x="4642024" y="909771"/>
                <a:chExt cx="3895796" cy="3895796"/>
              </a:xfrm>
            </p:grpSpPr>
            <p:grpSp>
              <p:nvGrpSpPr>
                <p:cNvPr id="1154" name="グループ化 1153"/>
                <p:cNvGrpSpPr/>
                <p:nvPr/>
              </p:nvGrpSpPr>
              <p:grpSpPr>
                <a:xfrm>
                  <a:off x="4642024" y="909771"/>
                  <a:ext cx="3895796" cy="3895796"/>
                  <a:chOff x="4612527" y="909771"/>
                  <a:chExt cx="3895796" cy="3895796"/>
                </a:xfrm>
              </p:grpSpPr>
              <p:sp>
                <p:nvSpPr>
                  <p:cNvPr id="1168" name="ハート 1167"/>
                  <p:cNvSpPr/>
                  <p:nvPr/>
                </p:nvSpPr>
                <p:spPr>
                  <a:xfrm>
                    <a:off x="6425082" y="909771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9" name="ハート 1168"/>
                  <p:cNvSpPr/>
                  <p:nvPr/>
                </p:nvSpPr>
                <p:spPr>
                  <a:xfrm rot="10800000">
                    <a:off x="6425082" y="4534881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0" name="ハート 1169"/>
                  <p:cNvSpPr/>
                  <p:nvPr/>
                </p:nvSpPr>
                <p:spPr>
                  <a:xfrm rot="5400000">
                    <a:off x="8237637" y="2722326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1" name="ハート 1170"/>
                  <p:cNvSpPr/>
                  <p:nvPr/>
                </p:nvSpPr>
                <p:spPr>
                  <a:xfrm rot="16200000">
                    <a:off x="4612527" y="2722326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2" name="ハート 1171"/>
                  <p:cNvSpPr/>
                  <p:nvPr/>
                </p:nvSpPr>
                <p:spPr>
                  <a:xfrm rot="1800000">
                    <a:off x="7331361" y="1152608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3" name="ハート 1172"/>
                  <p:cNvSpPr/>
                  <p:nvPr/>
                </p:nvSpPr>
                <p:spPr>
                  <a:xfrm rot="12600000">
                    <a:off x="5518806" y="4292046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4" name="ハート 1173"/>
                  <p:cNvSpPr/>
                  <p:nvPr/>
                </p:nvSpPr>
                <p:spPr>
                  <a:xfrm rot="7200000">
                    <a:off x="7994802" y="3628604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5" name="ハート 1174"/>
                  <p:cNvSpPr/>
                  <p:nvPr/>
                </p:nvSpPr>
                <p:spPr>
                  <a:xfrm rot="18000000">
                    <a:off x="4855364" y="1816050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6" name="ハート 1175"/>
                  <p:cNvSpPr/>
                  <p:nvPr/>
                </p:nvSpPr>
                <p:spPr>
                  <a:xfrm rot="19800000">
                    <a:off x="5518804" y="1152607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7" name="ハート 1176"/>
                  <p:cNvSpPr/>
                  <p:nvPr/>
                </p:nvSpPr>
                <p:spPr>
                  <a:xfrm rot="9000000">
                    <a:off x="7331360" y="4292045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8" name="ハート 1177"/>
                  <p:cNvSpPr/>
                  <p:nvPr/>
                </p:nvSpPr>
                <p:spPr>
                  <a:xfrm rot="3600000">
                    <a:off x="7994801" y="1816049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9" name="ハート 1178"/>
                  <p:cNvSpPr/>
                  <p:nvPr/>
                </p:nvSpPr>
                <p:spPr>
                  <a:xfrm rot="14400000">
                    <a:off x="4855363" y="3628604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55" name="グループ化 1154"/>
                <p:cNvGrpSpPr/>
                <p:nvPr/>
              </p:nvGrpSpPr>
              <p:grpSpPr>
                <a:xfrm rot="20700000">
                  <a:off x="4642024" y="909771"/>
                  <a:ext cx="3895796" cy="3895796"/>
                  <a:chOff x="4612527" y="909771"/>
                  <a:chExt cx="3895796" cy="3895796"/>
                </a:xfrm>
              </p:grpSpPr>
              <p:sp>
                <p:nvSpPr>
                  <p:cNvPr id="1156" name="ハート 1155"/>
                  <p:cNvSpPr/>
                  <p:nvPr/>
                </p:nvSpPr>
                <p:spPr>
                  <a:xfrm>
                    <a:off x="6425082" y="909771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7" name="ハート 1156"/>
                  <p:cNvSpPr/>
                  <p:nvPr/>
                </p:nvSpPr>
                <p:spPr>
                  <a:xfrm rot="10800000">
                    <a:off x="6425082" y="4534881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8" name="ハート 1157"/>
                  <p:cNvSpPr/>
                  <p:nvPr/>
                </p:nvSpPr>
                <p:spPr>
                  <a:xfrm rot="5400000">
                    <a:off x="8237637" y="2722326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9" name="ハート 1158"/>
                  <p:cNvSpPr/>
                  <p:nvPr/>
                </p:nvSpPr>
                <p:spPr>
                  <a:xfrm rot="16200000">
                    <a:off x="4612527" y="2722326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0" name="ハート 1159"/>
                  <p:cNvSpPr/>
                  <p:nvPr/>
                </p:nvSpPr>
                <p:spPr>
                  <a:xfrm rot="1800000">
                    <a:off x="7331361" y="1152608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1" name="ハート 1160"/>
                  <p:cNvSpPr/>
                  <p:nvPr/>
                </p:nvSpPr>
                <p:spPr>
                  <a:xfrm rot="12600000">
                    <a:off x="5518806" y="4292046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2" name="ハート 1161"/>
                  <p:cNvSpPr/>
                  <p:nvPr/>
                </p:nvSpPr>
                <p:spPr>
                  <a:xfrm rot="7200000">
                    <a:off x="7994802" y="3628604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3" name="ハート 1162"/>
                  <p:cNvSpPr/>
                  <p:nvPr/>
                </p:nvSpPr>
                <p:spPr>
                  <a:xfrm rot="18000000">
                    <a:off x="4855364" y="1816050"/>
                    <a:ext cx="270684" cy="270684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4" name="ハート 1163"/>
                  <p:cNvSpPr/>
                  <p:nvPr/>
                </p:nvSpPr>
                <p:spPr>
                  <a:xfrm rot="19800000">
                    <a:off x="5518804" y="1152607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5" name="ハート 1164"/>
                  <p:cNvSpPr/>
                  <p:nvPr/>
                </p:nvSpPr>
                <p:spPr>
                  <a:xfrm rot="9000000">
                    <a:off x="7331360" y="4292045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6" name="ハート 1165"/>
                  <p:cNvSpPr/>
                  <p:nvPr/>
                </p:nvSpPr>
                <p:spPr>
                  <a:xfrm rot="3600000">
                    <a:off x="7994801" y="1816049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7" name="ハート 1166"/>
                  <p:cNvSpPr/>
                  <p:nvPr/>
                </p:nvSpPr>
                <p:spPr>
                  <a:xfrm rot="14400000">
                    <a:off x="4855363" y="3628604"/>
                    <a:ext cx="270686" cy="270686"/>
                  </a:xfrm>
                  <a:prstGeom prst="heart">
                    <a:avLst/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27" name="グループ化 1126"/>
              <p:cNvGrpSpPr/>
              <p:nvPr/>
            </p:nvGrpSpPr>
            <p:grpSpPr>
              <a:xfrm rot="454047">
                <a:off x="4852011" y="1133094"/>
                <a:ext cx="3449150" cy="3449150"/>
                <a:chOff x="4642024" y="909771"/>
                <a:chExt cx="3895796" cy="3895796"/>
              </a:xfrm>
              <a:solidFill>
                <a:srgbClr val="FFCCFF"/>
              </a:solidFill>
            </p:grpSpPr>
            <p:grpSp>
              <p:nvGrpSpPr>
                <p:cNvPr id="1128" name="グループ化 1127"/>
                <p:cNvGrpSpPr/>
                <p:nvPr/>
              </p:nvGrpSpPr>
              <p:grpSpPr>
                <a:xfrm>
                  <a:off x="4642024" y="909771"/>
                  <a:ext cx="3895796" cy="3895796"/>
                  <a:chOff x="4612527" y="909771"/>
                  <a:chExt cx="3895796" cy="3895796"/>
                </a:xfrm>
                <a:grpFill/>
              </p:grpSpPr>
              <p:sp>
                <p:nvSpPr>
                  <p:cNvPr id="1142" name="ハート 1141"/>
                  <p:cNvSpPr/>
                  <p:nvPr/>
                </p:nvSpPr>
                <p:spPr>
                  <a:xfrm>
                    <a:off x="6425082" y="909771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3" name="ハート 1142"/>
                  <p:cNvSpPr/>
                  <p:nvPr/>
                </p:nvSpPr>
                <p:spPr>
                  <a:xfrm rot="10800000">
                    <a:off x="6425082" y="4534881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4" name="ハート 1143"/>
                  <p:cNvSpPr/>
                  <p:nvPr/>
                </p:nvSpPr>
                <p:spPr>
                  <a:xfrm rot="5400000">
                    <a:off x="8237637" y="2722326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5" name="ハート 1144"/>
                  <p:cNvSpPr/>
                  <p:nvPr/>
                </p:nvSpPr>
                <p:spPr>
                  <a:xfrm rot="16200000">
                    <a:off x="4612527" y="2722326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6" name="ハート 1145"/>
                  <p:cNvSpPr/>
                  <p:nvPr/>
                </p:nvSpPr>
                <p:spPr>
                  <a:xfrm rot="1800000">
                    <a:off x="7331361" y="1152608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7" name="ハート 1146"/>
                  <p:cNvSpPr/>
                  <p:nvPr/>
                </p:nvSpPr>
                <p:spPr>
                  <a:xfrm rot="12600000">
                    <a:off x="5518806" y="4292046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8" name="ハート 1147"/>
                  <p:cNvSpPr/>
                  <p:nvPr/>
                </p:nvSpPr>
                <p:spPr>
                  <a:xfrm rot="7200000">
                    <a:off x="7994802" y="3628604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9" name="ハート 1148"/>
                  <p:cNvSpPr/>
                  <p:nvPr/>
                </p:nvSpPr>
                <p:spPr>
                  <a:xfrm rot="18000000">
                    <a:off x="4855364" y="1816050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0" name="ハート 1149"/>
                  <p:cNvSpPr/>
                  <p:nvPr/>
                </p:nvSpPr>
                <p:spPr>
                  <a:xfrm rot="19800000">
                    <a:off x="5518804" y="1152607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1" name="ハート 1150"/>
                  <p:cNvSpPr/>
                  <p:nvPr/>
                </p:nvSpPr>
                <p:spPr>
                  <a:xfrm rot="9000000">
                    <a:off x="7331360" y="4292045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2" name="ハート 1151"/>
                  <p:cNvSpPr/>
                  <p:nvPr/>
                </p:nvSpPr>
                <p:spPr>
                  <a:xfrm rot="3600000">
                    <a:off x="7994801" y="1816049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3" name="ハート 1152"/>
                  <p:cNvSpPr/>
                  <p:nvPr/>
                </p:nvSpPr>
                <p:spPr>
                  <a:xfrm rot="14400000">
                    <a:off x="4855363" y="3628604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9" name="グループ化 1128"/>
                <p:cNvGrpSpPr/>
                <p:nvPr/>
              </p:nvGrpSpPr>
              <p:grpSpPr>
                <a:xfrm rot="20700000">
                  <a:off x="4642024" y="909771"/>
                  <a:ext cx="3895796" cy="3895796"/>
                  <a:chOff x="4612527" y="909771"/>
                  <a:chExt cx="3895796" cy="3895796"/>
                </a:xfrm>
                <a:grpFill/>
              </p:grpSpPr>
              <p:sp>
                <p:nvSpPr>
                  <p:cNvPr id="1130" name="ハート 1129"/>
                  <p:cNvSpPr/>
                  <p:nvPr/>
                </p:nvSpPr>
                <p:spPr>
                  <a:xfrm>
                    <a:off x="6425082" y="909771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1" name="ハート 1130"/>
                  <p:cNvSpPr/>
                  <p:nvPr/>
                </p:nvSpPr>
                <p:spPr>
                  <a:xfrm rot="10800000">
                    <a:off x="6425082" y="4534881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2" name="ハート 1131"/>
                  <p:cNvSpPr/>
                  <p:nvPr/>
                </p:nvSpPr>
                <p:spPr>
                  <a:xfrm rot="5400000">
                    <a:off x="8237637" y="2722326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3" name="ハート 1132"/>
                  <p:cNvSpPr/>
                  <p:nvPr/>
                </p:nvSpPr>
                <p:spPr>
                  <a:xfrm rot="16200000">
                    <a:off x="4612527" y="2722326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4" name="ハート 1133"/>
                  <p:cNvSpPr/>
                  <p:nvPr/>
                </p:nvSpPr>
                <p:spPr>
                  <a:xfrm rot="1800000">
                    <a:off x="7331361" y="1152608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5" name="ハート 1134"/>
                  <p:cNvSpPr/>
                  <p:nvPr/>
                </p:nvSpPr>
                <p:spPr>
                  <a:xfrm rot="12600000">
                    <a:off x="5518806" y="4292046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6" name="ハート 1135"/>
                  <p:cNvSpPr/>
                  <p:nvPr/>
                </p:nvSpPr>
                <p:spPr>
                  <a:xfrm rot="7200000">
                    <a:off x="7994802" y="3628604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7" name="ハート 1136"/>
                  <p:cNvSpPr/>
                  <p:nvPr/>
                </p:nvSpPr>
                <p:spPr>
                  <a:xfrm rot="18000000">
                    <a:off x="4855364" y="1816050"/>
                    <a:ext cx="270684" cy="270684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8" name="ハート 1137"/>
                  <p:cNvSpPr/>
                  <p:nvPr/>
                </p:nvSpPr>
                <p:spPr>
                  <a:xfrm rot="19800000">
                    <a:off x="5518804" y="1152607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9" name="ハート 1138"/>
                  <p:cNvSpPr/>
                  <p:nvPr/>
                </p:nvSpPr>
                <p:spPr>
                  <a:xfrm rot="9000000">
                    <a:off x="7331360" y="4292045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0" name="ハート 1139"/>
                  <p:cNvSpPr/>
                  <p:nvPr/>
                </p:nvSpPr>
                <p:spPr>
                  <a:xfrm rot="3600000">
                    <a:off x="7994801" y="1816049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1" name="ハート 1140"/>
                  <p:cNvSpPr/>
                  <p:nvPr/>
                </p:nvSpPr>
                <p:spPr>
                  <a:xfrm rot="14400000">
                    <a:off x="4855363" y="3628604"/>
                    <a:ext cx="270686" cy="270686"/>
                  </a:xfrm>
                  <a:prstGeom prst="hear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018688" y="4734145"/>
            <a:ext cx="1569805" cy="1569805"/>
            <a:chOff x="4635461" y="1088329"/>
            <a:chExt cx="4459602" cy="4459602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635461" y="1088329"/>
              <a:ext cx="4459602" cy="4459602"/>
              <a:chOff x="4635461" y="1088329"/>
              <a:chExt cx="4459602" cy="4459602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4635461" y="1088329"/>
                <a:ext cx="4459602" cy="4459602"/>
                <a:chOff x="4723951" y="1088329"/>
                <a:chExt cx="4459602" cy="4459602"/>
              </a:xfrm>
            </p:grpSpPr>
            <p:grpSp>
              <p:nvGrpSpPr>
                <p:cNvPr id="42" name="グループ化 41"/>
                <p:cNvGrpSpPr/>
                <p:nvPr/>
              </p:nvGrpSpPr>
              <p:grpSpPr>
                <a:xfrm>
                  <a:off x="6624788" y="1088329"/>
                  <a:ext cx="657928" cy="4459602"/>
                  <a:chOff x="5961111" y="1088329"/>
                  <a:chExt cx="657928" cy="4459602"/>
                </a:xfrm>
              </p:grpSpPr>
              <p:sp>
                <p:nvSpPr>
                  <p:cNvPr id="46" name="台形 45"/>
                  <p:cNvSpPr/>
                  <p:nvPr/>
                </p:nvSpPr>
                <p:spPr>
                  <a:xfrm>
                    <a:off x="5961112" y="1088329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台形 46"/>
                  <p:cNvSpPr/>
                  <p:nvPr/>
                </p:nvSpPr>
                <p:spPr>
                  <a:xfrm rot="10800000">
                    <a:off x="5961111" y="5301208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" name="グループ化 42"/>
                <p:cNvGrpSpPr/>
                <p:nvPr/>
              </p:nvGrpSpPr>
              <p:grpSpPr>
                <a:xfrm rot="5400000">
                  <a:off x="6624788" y="1088329"/>
                  <a:ext cx="657928" cy="4459602"/>
                  <a:chOff x="5961111" y="1088329"/>
                  <a:chExt cx="657928" cy="4459602"/>
                </a:xfrm>
              </p:grpSpPr>
              <p:sp>
                <p:nvSpPr>
                  <p:cNvPr id="44" name="台形 43"/>
                  <p:cNvSpPr/>
                  <p:nvPr/>
                </p:nvSpPr>
                <p:spPr>
                  <a:xfrm>
                    <a:off x="5961112" y="1088329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台形 44"/>
                  <p:cNvSpPr/>
                  <p:nvPr/>
                </p:nvSpPr>
                <p:spPr>
                  <a:xfrm rot="10800000">
                    <a:off x="5961111" y="5301208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5" name="グループ化 34"/>
              <p:cNvGrpSpPr/>
              <p:nvPr/>
            </p:nvGrpSpPr>
            <p:grpSpPr>
              <a:xfrm rot="2700000">
                <a:off x="4635461" y="1088329"/>
                <a:ext cx="4459602" cy="4459602"/>
                <a:chOff x="4723951" y="1088329"/>
                <a:chExt cx="4459602" cy="4459602"/>
              </a:xfrm>
            </p:grpSpPr>
            <p:grpSp>
              <p:nvGrpSpPr>
                <p:cNvPr id="36" name="グループ化 35"/>
                <p:cNvGrpSpPr/>
                <p:nvPr/>
              </p:nvGrpSpPr>
              <p:grpSpPr>
                <a:xfrm>
                  <a:off x="6624788" y="1088329"/>
                  <a:ext cx="657928" cy="4459602"/>
                  <a:chOff x="5961111" y="1088329"/>
                  <a:chExt cx="657928" cy="4459602"/>
                </a:xfrm>
              </p:grpSpPr>
              <p:sp>
                <p:nvSpPr>
                  <p:cNvPr id="40" name="台形 39"/>
                  <p:cNvSpPr/>
                  <p:nvPr/>
                </p:nvSpPr>
                <p:spPr>
                  <a:xfrm>
                    <a:off x="5961112" y="1088329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台形 40"/>
                  <p:cNvSpPr/>
                  <p:nvPr/>
                </p:nvSpPr>
                <p:spPr>
                  <a:xfrm rot="10800000">
                    <a:off x="5961111" y="5301208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" name="グループ化 36"/>
                <p:cNvGrpSpPr/>
                <p:nvPr/>
              </p:nvGrpSpPr>
              <p:grpSpPr>
                <a:xfrm rot="5400000">
                  <a:off x="6624788" y="1088329"/>
                  <a:ext cx="657928" cy="4459602"/>
                  <a:chOff x="5961111" y="1088329"/>
                  <a:chExt cx="657928" cy="4459602"/>
                </a:xfrm>
              </p:grpSpPr>
              <p:sp>
                <p:nvSpPr>
                  <p:cNvPr id="38" name="台形 37"/>
                  <p:cNvSpPr/>
                  <p:nvPr/>
                </p:nvSpPr>
                <p:spPr>
                  <a:xfrm>
                    <a:off x="5961112" y="1088329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台形 38"/>
                  <p:cNvSpPr/>
                  <p:nvPr/>
                </p:nvSpPr>
                <p:spPr>
                  <a:xfrm rot="10800000">
                    <a:off x="5961111" y="5301208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4928564" y="1381432"/>
              <a:ext cx="3873396" cy="3873396"/>
              <a:chOff x="4635461" y="1088329"/>
              <a:chExt cx="4459602" cy="4459602"/>
            </a:xfrm>
            <a:solidFill>
              <a:srgbClr val="FF0000">
                <a:alpha val="50000"/>
              </a:srgbClr>
            </a:solidFill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4635461" y="1088329"/>
                <a:ext cx="4459602" cy="4459602"/>
                <a:chOff x="4723951" y="1088329"/>
                <a:chExt cx="4459602" cy="4459602"/>
              </a:xfrm>
              <a:grpFill/>
            </p:grpSpPr>
            <p:grpSp>
              <p:nvGrpSpPr>
                <p:cNvPr id="28" name="グループ化 27"/>
                <p:cNvGrpSpPr/>
                <p:nvPr/>
              </p:nvGrpSpPr>
              <p:grpSpPr>
                <a:xfrm>
                  <a:off x="6624788" y="1088329"/>
                  <a:ext cx="657928" cy="4459602"/>
                  <a:chOff x="5961111" y="1088329"/>
                  <a:chExt cx="657928" cy="4459602"/>
                </a:xfrm>
                <a:grpFill/>
              </p:grpSpPr>
              <p:sp>
                <p:nvSpPr>
                  <p:cNvPr id="32" name="台形 31"/>
                  <p:cNvSpPr/>
                  <p:nvPr/>
                </p:nvSpPr>
                <p:spPr>
                  <a:xfrm>
                    <a:off x="5961112" y="1088329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台形 32"/>
                  <p:cNvSpPr/>
                  <p:nvPr/>
                </p:nvSpPr>
                <p:spPr>
                  <a:xfrm rot="10800000">
                    <a:off x="5961111" y="5301208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" name="グループ化 28"/>
                <p:cNvGrpSpPr/>
                <p:nvPr/>
              </p:nvGrpSpPr>
              <p:grpSpPr>
                <a:xfrm rot="5400000">
                  <a:off x="6624788" y="1088329"/>
                  <a:ext cx="657928" cy="4459602"/>
                  <a:chOff x="5961111" y="1088329"/>
                  <a:chExt cx="657928" cy="4459602"/>
                </a:xfrm>
                <a:grpFill/>
              </p:grpSpPr>
              <p:sp>
                <p:nvSpPr>
                  <p:cNvPr id="30" name="台形 29"/>
                  <p:cNvSpPr/>
                  <p:nvPr/>
                </p:nvSpPr>
                <p:spPr>
                  <a:xfrm>
                    <a:off x="5961112" y="1088329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台形 30"/>
                  <p:cNvSpPr/>
                  <p:nvPr/>
                </p:nvSpPr>
                <p:spPr>
                  <a:xfrm rot="10800000">
                    <a:off x="5961111" y="5301208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1" name="グループ化 20"/>
              <p:cNvGrpSpPr/>
              <p:nvPr/>
            </p:nvGrpSpPr>
            <p:grpSpPr>
              <a:xfrm rot="2700000">
                <a:off x="4635461" y="1088329"/>
                <a:ext cx="4459602" cy="4459602"/>
                <a:chOff x="4723951" y="1088329"/>
                <a:chExt cx="4459602" cy="4459602"/>
              </a:xfrm>
              <a:grpFill/>
            </p:grpSpPr>
            <p:grpSp>
              <p:nvGrpSpPr>
                <p:cNvPr id="22" name="グループ化 21"/>
                <p:cNvGrpSpPr/>
                <p:nvPr/>
              </p:nvGrpSpPr>
              <p:grpSpPr>
                <a:xfrm>
                  <a:off x="6624788" y="1088329"/>
                  <a:ext cx="657928" cy="4459602"/>
                  <a:chOff x="5961111" y="1088329"/>
                  <a:chExt cx="657928" cy="4459602"/>
                </a:xfrm>
                <a:grpFill/>
              </p:grpSpPr>
              <p:sp>
                <p:nvSpPr>
                  <p:cNvPr id="26" name="台形 25"/>
                  <p:cNvSpPr/>
                  <p:nvPr/>
                </p:nvSpPr>
                <p:spPr>
                  <a:xfrm>
                    <a:off x="5961112" y="1088329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台形 26"/>
                  <p:cNvSpPr/>
                  <p:nvPr/>
                </p:nvSpPr>
                <p:spPr>
                  <a:xfrm rot="10800000">
                    <a:off x="5961111" y="5301208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" name="グループ化 22"/>
                <p:cNvGrpSpPr/>
                <p:nvPr/>
              </p:nvGrpSpPr>
              <p:grpSpPr>
                <a:xfrm rot="5400000">
                  <a:off x="6624788" y="1088329"/>
                  <a:ext cx="657928" cy="4459602"/>
                  <a:chOff x="5961111" y="1088329"/>
                  <a:chExt cx="657928" cy="4459602"/>
                </a:xfrm>
                <a:grpFill/>
              </p:grpSpPr>
              <p:sp>
                <p:nvSpPr>
                  <p:cNvPr id="24" name="台形 23"/>
                  <p:cNvSpPr/>
                  <p:nvPr/>
                </p:nvSpPr>
                <p:spPr>
                  <a:xfrm>
                    <a:off x="5961112" y="1088329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台形 24"/>
                  <p:cNvSpPr/>
                  <p:nvPr/>
                </p:nvSpPr>
                <p:spPr>
                  <a:xfrm rot="10800000">
                    <a:off x="5961111" y="5301208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5220707" y="1673575"/>
              <a:ext cx="3289112" cy="3289112"/>
              <a:chOff x="4635461" y="1088329"/>
              <a:chExt cx="4459602" cy="4459602"/>
            </a:xfrm>
            <a:solidFill>
              <a:srgbClr val="FF0000">
                <a:alpha val="25000"/>
              </a:srgbClr>
            </a:solidFill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635461" y="1088329"/>
                <a:ext cx="4459602" cy="4459602"/>
                <a:chOff x="4723951" y="1088329"/>
                <a:chExt cx="4459602" cy="4459602"/>
              </a:xfrm>
              <a:grpFill/>
            </p:grpSpPr>
            <p:grpSp>
              <p:nvGrpSpPr>
                <p:cNvPr id="14" name="グループ化 13"/>
                <p:cNvGrpSpPr/>
                <p:nvPr/>
              </p:nvGrpSpPr>
              <p:grpSpPr>
                <a:xfrm>
                  <a:off x="6624788" y="1088329"/>
                  <a:ext cx="657928" cy="4459602"/>
                  <a:chOff x="5961111" y="1088329"/>
                  <a:chExt cx="657928" cy="4459602"/>
                </a:xfrm>
                <a:grpFill/>
              </p:grpSpPr>
              <p:sp>
                <p:nvSpPr>
                  <p:cNvPr id="18" name="台形 17"/>
                  <p:cNvSpPr/>
                  <p:nvPr/>
                </p:nvSpPr>
                <p:spPr>
                  <a:xfrm>
                    <a:off x="5961112" y="1088329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台形 18"/>
                  <p:cNvSpPr/>
                  <p:nvPr/>
                </p:nvSpPr>
                <p:spPr>
                  <a:xfrm rot="10800000">
                    <a:off x="5961111" y="5301208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" name="グループ化 14"/>
                <p:cNvGrpSpPr/>
                <p:nvPr/>
              </p:nvGrpSpPr>
              <p:grpSpPr>
                <a:xfrm rot="5400000">
                  <a:off x="6624788" y="1088329"/>
                  <a:ext cx="657928" cy="4459602"/>
                  <a:chOff x="5961111" y="1088329"/>
                  <a:chExt cx="657928" cy="4459602"/>
                </a:xfrm>
                <a:grpFill/>
              </p:grpSpPr>
              <p:sp>
                <p:nvSpPr>
                  <p:cNvPr id="16" name="台形 15"/>
                  <p:cNvSpPr/>
                  <p:nvPr/>
                </p:nvSpPr>
                <p:spPr>
                  <a:xfrm>
                    <a:off x="5961112" y="1088329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台形 16"/>
                  <p:cNvSpPr/>
                  <p:nvPr/>
                </p:nvSpPr>
                <p:spPr>
                  <a:xfrm rot="10800000">
                    <a:off x="5961111" y="5301208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" name="グループ化 6"/>
              <p:cNvGrpSpPr/>
              <p:nvPr/>
            </p:nvGrpSpPr>
            <p:grpSpPr>
              <a:xfrm rot="2700000">
                <a:off x="4635461" y="1088329"/>
                <a:ext cx="4459602" cy="4459602"/>
                <a:chOff x="4723951" y="1088329"/>
                <a:chExt cx="4459602" cy="4459602"/>
              </a:xfrm>
              <a:grpFill/>
            </p:grpSpPr>
            <p:grpSp>
              <p:nvGrpSpPr>
                <p:cNvPr id="8" name="グループ化 7"/>
                <p:cNvGrpSpPr/>
                <p:nvPr/>
              </p:nvGrpSpPr>
              <p:grpSpPr>
                <a:xfrm>
                  <a:off x="6624788" y="1088329"/>
                  <a:ext cx="657928" cy="4459602"/>
                  <a:chOff x="5961111" y="1088329"/>
                  <a:chExt cx="657928" cy="4459602"/>
                </a:xfrm>
                <a:grpFill/>
              </p:grpSpPr>
              <p:sp>
                <p:nvSpPr>
                  <p:cNvPr id="12" name="台形 11"/>
                  <p:cNvSpPr/>
                  <p:nvPr/>
                </p:nvSpPr>
                <p:spPr>
                  <a:xfrm>
                    <a:off x="5961112" y="1088329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" name="台形 12"/>
                  <p:cNvSpPr/>
                  <p:nvPr/>
                </p:nvSpPr>
                <p:spPr>
                  <a:xfrm rot="10800000">
                    <a:off x="5961111" y="5301208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" name="グループ化 8"/>
                <p:cNvGrpSpPr/>
                <p:nvPr/>
              </p:nvGrpSpPr>
              <p:grpSpPr>
                <a:xfrm rot="5400000">
                  <a:off x="6624788" y="1088329"/>
                  <a:ext cx="657928" cy="4459602"/>
                  <a:chOff x="5961111" y="1088329"/>
                  <a:chExt cx="657928" cy="4459602"/>
                </a:xfrm>
                <a:grpFill/>
              </p:grpSpPr>
              <p:sp>
                <p:nvSpPr>
                  <p:cNvPr id="10" name="台形 9"/>
                  <p:cNvSpPr/>
                  <p:nvPr/>
                </p:nvSpPr>
                <p:spPr>
                  <a:xfrm>
                    <a:off x="5961112" y="1088329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" name="台形 10"/>
                  <p:cNvSpPr/>
                  <p:nvPr/>
                </p:nvSpPr>
                <p:spPr>
                  <a:xfrm rot="10800000">
                    <a:off x="5961111" y="5301208"/>
                    <a:ext cx="657927" cy="246723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48" name="グループ化 47"/>
          <p:cNvGrpSpPr/>
          <p:nvPr/>
        </p:nvGrpSpPr>
        <p:grpSpPr>
          <a:xfrm>
            <a:off x="7929549" y="4734145"/>
            <a:ext cx="1569805" cy="1569805"/>
            <a:chOff x="4635042" y="1119669"/>
            <a:chExt cx="4459602" cy="4459602"/>
          </a:xfrm>
        </p:grpSpPr>
        <p:grpSp>
          <p:nvGrpSpPr>
            <p:cNvPr id="49" name="グループ化 48"/>
            <p:cNvGrpSpPr/>
            <p:nvPr/>
          </p:nvGrpSpPr>
          <p:grpSpPr>
            <a:xfrm>
              <a:off x="4635042" y="1119669"/>
              <a:ext cx="4459602" cy="4459602"/>
              <a:chOff x="4635461" y="1088329"/>
              <a:chExt cx="4459602" cy="4459602"/>
            </a:xfrm>
          </p:grpSpPr>
          <p:grpSp>
            <p:nvGrpSpPr>
              <p:cNvPr id="142" name="グループ化 141"/>
              <p:cNvGrpSpPr/>
              <p:nvPr/>
            </p:nvGrpSpPr>
            <p:grpSpPr>
              <a:xfrm>
                <a:off x="4635461" y="1088329"/>
                <a:ext cx="4459602" cy="4459602"/>
                <a:chOff x="4635461" y="1088329"/>
                <a:chExt cx="4459602" cy="4459602"/>
              </a:xfrm>
            </p:grpSpPr>
            <p:grpSp>
              <p:nvGrpSpPr>
                <p:cNvPr id="173" name="グループ化 172"/>
                <p:cNvGrpSpPr/>
                <p:nvPr/>
              </p:nvGrpSpPr>
              <p:grpSpPr>
                <a:xfrm>
                  <a:off x="4635461" y="1088329"/>
                  <a:ext cx="4459602" cy="4459602"/>
                  <a:chOff x="4723951" y="1088329"/>
                  <a:chExt cx="4459602" cy="4459602"/>
                </a:xfrm>
              </p:grpSpPr>
              <p:grpSp>
                <p:nvGrpSpPr>
                  <p:cNvPr id="181" name="グループ化 180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</p:grpSpPr>
                <p:sp>
                  <p:nvSpPr>
                    <p:cNvPr id="185" name="台形 184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6" name="台形 185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2" name="グループ化 181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</p:grpSpPr>
                <p:sp>
                  <p:nvSpPr>
                    <p:cNvPr id="183" name="台形 182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4" name="台形 183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74" name="グループ化 173"/>
                <p:cNvGrpSpPr/>
                <p:nvPr/>
              </p:nvGrpSpPr>
              <p:grpSpPr>
                <a:xfrm rot="2700000">
                  <a:off x="4635461" y="1088329"/>
                  <a:ext cx="4459602" cy="4459602"/>
                  <a:chOff x="4723951" y="1088329"/>
                  <a:chExt cx="4459602" cy="4459602"/>
                </a:xfrm>
              </p:grpSpPr>
              <p:grpSp>
                <p:nvGrpSpPr>
                  <p:cNvPr id="175" name="グループ化 174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</p:grpSpPr>
                <p:sp>
                  <p:nvSpPr>
                    <p:cNvPr id="179" name="台形 178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" name="台形 179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6" name="グループ化 175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</p:grpSpPr>
                <p:sp>
                  <p:nvSpPr>
                    <p:cNvPr id="177" name="台形 176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" name="台形 177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43" name="グループ化 142"/>
              <p:cNvGrpSpPr/>
              <p:nvPr/>
            </p:nvGrpSpPr>
            <p:grpSpPr>
              <a:xfrm>
                <a:off x="4928564" y="1381432"/>
                <a:ext cx="3873396" cy="3873396"/>
                <a:chOff x="4635461" y="1088329"/>
                <a:chExt cx="4459602" cy="4459602"/>
              </a:xfrm>
              <a:solidFill>
                <a:srgbClr val="FF0000">
                  <a:alpha val="50000"/>
                </a:srgbClr>
              </a:solidFill>
            </p:grpSpPr>
            <p:grpSp>
              <p:nvGrpSpPr>
                <p:cNvPr id="159" name="グループ化 158"/>
                <p:cNvGrpSpPr/>
                <p:nvPr/>
              </p:nvGrpSpPr>
              <p:grpSpPr>
                <a:xfrm>
                  <a:off x="4635461" y="1088329"/>
                  <a:ext cx="4459602" cy="4459602"/>
                  <a:chOff x="4723951" y="1088329"/>
                  <a:chExt cx="4459602" cy="4459602"/>
                </a:xfrm>
                <a:grpFill/>
              </p:grpSpPr>
              <p:grpSp>
                <p:nvGrpSpPr>
                  <p:cNvPr id="167" name="グループ化 166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71" name="台形 170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2" name="台形 171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8" name="グループ化 167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69" name="台形 168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" name="台形 169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60" name="グループ化 159"/>
                <p:cNvGrpSpPr/>
                <p:nvPr/>
              </p:nvGrpSpPr>
              <p:grpSpPr>
                <a:xfrm rot="2700000">
                  <a:off x="4635461" y="1088329"/>
                  <a:ext cx="4459602" cy="4459602"/>
                  <a:chOff x="4723951" y="1088329"/>
                  <a:chExt cx="4459602" cy="4459602"/>
                </a:xfrm>
                <a:grpFill/>
              </p:grpSpPr>
              <p:grpSp>
                <p:nvGrpSpPr>
                  <p:cNvPr id="161" name="グループ化 160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65" name="台形 164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" name="台形 165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2" name="グループ化 161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63" name="台形 162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" name="台形 163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44" name="グループ化 143"/>
              <p:cNvGrpSpPr/>
              <p:nvPr/>
            </p:nvGrpSpPr>
            <p:grpSpPr>
              <a:xfrm>
                <a:off x="5220707" y="1673575"/>
                <a:ext cx="3289112" cy="3289112"/>
                <a:chOff x="4635461" y="1088329"/>
                <a:chExt cx="4459602" cy="4459602"/>
              </a:xfrm>
              <a:solidFill>
                <a:srgbClr val="FF0000">
                  <a:alpha val="25000"/>
                </a:srgbClr>
              </a:solidFill>
            </p:grpSpPr>
            <p:grpSp>
              <p:nvGrpSpPr>
                <p:cNvPr id="145" name="グループ化 144"/>
                <p:cNvGrpSpPr/>
                <p:nvPr/>
              </p:nvGrpSpPr>
              <p:grpSpPr>
                <a:xfrm>
                  <a:off x="4635461" y="1088329"/>
                  <a:ext cx="4459602" cy="4459602"/>
                  <a:chOff x="4723951" y="1088329"/>
                  <a:chExt cx="4459602" cy="4459602"/>
                </a:xfrm>
                <a:grpFill/>
              </p:grpSpPr>
              <p:grpSp>
                <p:nvGrpSpPr>
                  <p:cNvPr id="153" name="グループ化 152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57" name="台形 156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" name="台形 157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4" name="グループ化 153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55" name="台形 154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" name="台形 155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6" name="グループ化 145"/>
                <p:cNvGrpSpPr/>
                <p:nvPr/>
              </p:nvGrpSpPr>
              <p:grpSpPr>
                <a:xfrm rot="2700000">
                  <a:off x="4635461" y="1088329"/>
                  <a:ext cx="4459602" cy="4459602"/>
                  <a:chOff x="4723951" y="1088329"/>
                  <a:chExt cx="4459602" cy="4459602"/>
                </a:xfrm>
                <a:grpFill/>
              </p:grpSpPr>
              <p:grpSp>
                <p:nvGrpSpPr>
                  <p:cNvPr id="147" name="グループ化 146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51" name="台形 150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" name="台形 151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8" name="グループ化 147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49" name="台形 148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" name="台形 149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50" name="グループ化 49"/>
            <p:cNvGrpSpPr/>
            <p:nvPr/>
          </p:nvGrpSpPr>
          <p:grpSpPr>
            <a:xfrm rot="20700000">
              <a:off x="4635042" y="1119669"/>
              <a:ext cx="4459602" cy="4459602"/>
              <a:chOff x="4635461" y="1088329"/>
              <a:chExt cx="4459602" cy="4459602"/>
            </a:xfrm>
          </p:grpSpPr>
          <p:grpSp>
            <p:nvGrpSpPr>
              <p:cNvPr id="97" name="グループ化 96"/>
              <p:cNvGrpSpPr/>
              <p:nvPr/>
            </p:nvGrpSpPr>
            <p:grpSpPr>
              <a:xfrm>
                <a:off x="4635461" y="1088329"/>
                <a:ext cx="4459602" cy="4459602"/>
                <a:chOff x="4635461" y="1088329"/>
                <a:chExt cx="4459602" cy="4459602"/>
              </a:xfrm>
            </p:grpSpPr>
            <p:grpSp>
              <p:nvGrpSpPr>
                <p:cNvPr id="128" name="グループ化 127"/>
                <p:cNvGrpSpPr/>
                <p:nvPr/>
              </p:nvGrpSpPr>
              <p:grpSpPr>
                <a:xfrm>
                  <a:off x="4635461" y="1088329"/>
                  <a:ext cx="4459602" cy="4459602"/>
                  <a:chOff x="4723951" y="1088329"/>
                  <a:chExt cx="4459602" cy="4459602"/>
                </a:xfrm>
              </p:grpSpPr>
              <p:grpSp>
                <p:nvGrpSpPr>
                  <p:cNvPr id="136" name="グループ化 135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</p:grpSpPr>
                <p:sp>
                  <p:nvSpPr>
                    <p:cNvPr id="140" name="台形 139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" name="台形 140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7" name="グループ化 136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</p:grpSpPr>
                <p:sp>
                  <p:nvSpPr>
                    <p:cNvPr id="138" name="台形 137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台形 138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29" name="グループ化 128"/>
                <p:cNvGrpSpPr/>
                <p:nvPr/>
              </p:nvGrpSpPr>
              <p:grpSpPr>
                <a:xfrm rot="2700000">
                  <a:off x="4635461" y="1088329"/>
                  <a:ext cx="4459602" cy="4459602"/>
                  <a:chOff x="4723951" y="1088329"/>
                  <a:chExt cx="4459602" cy="4459602"/>
                </a:xfrm>
              </p:grpSpPr>
              <p:grpSp>
                <p:nvGrpSpPr>
                  <p:cNvPr id="130" name="グループ化 129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</p:grpSpPr>
                <p:sp>
                  <p:nvSpPr>
                    <p:cNvPr id="134" name="台形 133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台形 134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1" name="グループ化 130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</p:grpSpPr>
                <p:sp>
                  <p:nvSpPr>
                    <p:cNvPr id="132" name="台形 131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3" name="台形 132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98" name="グループ化 97"/>
              <p:cNvGrpSpPr/>
              <p:nvPr/>
            </p:nvGrpSpPr>
            <p:grpSpPr>
              <a:xfrm>
                <a:off x="4928564" y="1381432"/>
                <a:ext cx="3873396" cy="3873396"/>
                <a:chOff x="4635461" y="1088329"/>
                <a:chExt cx="4459602" cy="4459602"/>
              </a:xfrm>
              <a:solidFill>
                <a:srgbClr val="FF0000">
                  <a:alpha val="50000"/>
                </a:srgbClr>
              </a:solidFill>
            </p:grpSpPr>
            <p:grpSp>
              <p:nvGrpSpPr>
                <p:cNvPr id="114" name="グループ化 113"/>
                <p:cNvGrpSpPr/>
                <p:nvPr/>
              </p:nvGrpSpPr>
              <p:grpSpPr>
                <a:xfrm>
                  <a:off x="4635461" y="1088329"/>
                  <a:ext cx="4459602" cy="4459602"/>
                  <a:chOff x="4723951" y="1088329"/>
                  <a:chExt cx="4459602" cy="4459602"/>
                </a:xfrm>
                <a:grpFill/>
              </p:grpSpPr>
              <p:grpSp>
                <p:nvGrpSpPr>
                  <p:cNvPr id="122" name="グループ化 121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26" name="台形 125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" name="台形 126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3" name="グループ化 122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24" name="台形 123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5" name="台形 124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5" name="グループ化 114"/>
                <p:cNvGrpSpPr/>
                <p:nvPr/>
              </p:nvGrpSpPr>
              <p:grpSpPr>
                <a:xfrm rot="2700000">
                  <a:off x="4635461" y="1088329"/>
                  <a:ext cx="4459602" cy="4459602"/>
                  <a:chOff x="4723951" y="1088329"/>
                  <a:chExt cx="4459602" cy="4459602"/>
                </a:xfrm>
                <a:grpFill/>
              </p:grpSpPr>
              <p:grpSp>
                <p:nvGrpSpPr>
                  <p:cNvPr id="116" name="グループ化 115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20" name="台形 119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台形 120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7" name="グループ化 116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18" name="台形 117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" name="台形 118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99" name="グループ化 98"/>
              <p:cNvGrpSpPr/>
              <p:nvPr/>
            </p:nvGrpSpPr>
            <p:grpSpPr>
              <a:xfrm>
                <a:off x="5220707" y="1673575"/>
                <a:ext cx="3289112" cy="3289112"/>
                <a:chOff x="4635461" y="1088329"/>
                <a:chExt cx="4459602" cy="4459602"/>
              </a:xfrm>
              <a:solidFill>
                <a:srgbClr val="FF0000">
                  <a:alpha val="25000"/>
                </a:srgbClr>
              </a:solidFill>
            </p:grpSpPr>
            <p:grpSp>
              <p:nvGrpSpPr>
                <p:cNvPr id="100" name="グループ化 99"/>
                <p:cNvGrpSpPr/>
                <p:nvPr/>
              </p:nvGrpSpPr>
              <p:grpSpPr>
                <a:xfrm>
                  <a:off x="4635461" y="1088329"/>
                  <a:ext cx="4459602" cy="4459602"/>
                  <a:chOff x="4723951" y="1088329"/>
                  <a:chExt cx="4459602" cy="4459602"/>
                </a:xfrm>
                <a:grpFill/>
              </p:grpSpPr>
              <p:grpSp>
                <p:nvGrpSpPr>
                  <p:cNvPr id="108" name="グループ化 107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12" name="台形 111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" name="台形 112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9" name="グループ化 108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10" name="台形 109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" name="台形 110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1" name="グループ化 100"/>
                <p:cNvGrpSpPr/>
                <p:nvPr/>
              </p:nvGrpSpPr>
              <p:grpSpPr>
                <a:xfrm rot="2700000">
                  <a:off x="4635461" y="1088329"/>
                  <a:ext cx="4459602" cy="4459602"/>
                  <a:chOff x="4723951" y="1088329"/>
                  <a:chExt cx="4459602" cy="4459602"/>
                </a:xfrm>
                <a:grpFill/>
              </p:grpSpPr>
              <p:grpSp>
                <p:nvGrpSpPr>
                  <p:cNvPr id="102" name="グループ化 101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06" name="台形 105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" name="台形 106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3" name="グループ化 102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104" name="台形 103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" name="台形 104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51" name="グループ化 50"/>
            <p:cNvGrpSpPr/>
            <p:nvPr/>
          </p:nvGrpSpPr>
          <p:grpSpPr>
            <a:xfrm rot="900000">
              <a:off x="4635042" y="1119669"/>
              <a:ext cx="4459602" cy="4459602"/>
              <a:chOff x="4635461" y="1088329"/>
              <a:chExt cx="4459602" cy="4459602"/>
            </a:xfrm>
          </p:grpSpPr>
          <p:grpSp>
            <p:nvGrpSpPr>
              <p:cNvPr id="52" name="グループ化 51"/>
              <p:cNvGrpSpPr/>
              <p:nvPr/>
            </p:nvGrpSpPr>
            <p:grpSpPr>
              <a:xfrm>
                <a:off x="4635461" y="1088329"/>
                <a:ext cx="4459602" cy="4459602"/>
                <a:chOff x="4635461" y="1088329"/>
                <a:chExt cx="4459602" cy="4459602"/>
              </a:xfrm>
            </p:grpSpPr>
            <p:grpSp>
              <p:nvGrpSpPr>
                <p:cNvPr id="83" name="グループ化 82"/>
                <p:cNvGrpSpPr/>
                <p:nvPr/>
              </p:nvGrpSpPr>
              <p:grpSpPr>
                <a:xfrm>
                  <a:off x="4635461" y="1088329"/>
                  <a:ext cx="4459602" cy="4459602"/>
                  <a:chOff x="4723951" y="1088329"/>
                  <a:chExt cx="4459602" cy="4459602"/>
                </a:xfrm>
              </p:grpSpPr>
              <p:grpSp>
                <p:nvGrpSpPr>
                  <p:cNvPr id="91" name="グループ化 90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</p:grpSpPr>
                <p:sp>
                  <p:nvSpPr>
                    <p:cNvPr id="95" name="台形 94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台形 95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2" name="グループ化 91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</p:grpSpPr>
                <p:sp>
                  <p:nvSpPr>
                    <p:cNvPr id="93" name="台形 92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台形 93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4" name="グループ化 83"/>
                <p:cNvGrpSpPr/>
                <p:nvPr/>
              </p:nvGrpSpPr>
              <p:grpSpPr>
                <a:xfrm rot="2700000">
                  <a:off x="4635461" y="1088329"/>
                  <a:ext cx="4459602" cy="4459602"/>
                  <a:chOff x="4723951" y="1088329"/>
                  <a:chExt cx="4459602" cy="4459602"/>
                </a:xfrm>
              </p:grpSpPr>
              <p:grpSp>
                <p:nvGrpSpPr>
                  <p:cNvPr id="85" name="グループ化 84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</p:grpSpPr>
                <p:sp>
                  <p:nvSpPr>
                    <p:cNvPr id="89" name="台形 88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台形 89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6" name="グループ化 85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</p:grpSpPr>
                <p:sp>
                  <p:nvSpPr>
                    <p:cNvPr id="87" name="台形 86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台形 87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53" name="グループ化 52"/>
              <p:cNvGrpSpPr/>
              <p:nvPr/>
            </p:nvGrpSpPr>
            <p:grpSpPr>
              <a:xfrm>
                <a:off x="4928564" y="1381432"/>
                <a:ext cx="3873396" cy="3873396"/>
                <a:chOff x="4635461" y="1088329"/>
                <a:chExt cx="4459602" cy="4459602"/>
              </a:xfrm>
              <a:solidFill>
                <a:srgbClr val="FF0000">
                  <a:alpha val="50000"/>
                </a:srgbClr>
              </a:solidFill>
            </p:grpSpPr>
            <p:grpSp>
              <p:nvGrpSpPr>
                <p:cNvPr id="69" name="グループ化 68"/>
                <p:cNvGrpSpPr/>
                <p:nvPr/>
              </p:nvGrpSpPr>
              <p:grpSpPr>
                <a:xfrm>
                  <a:off x="4635461" y="1088329"/>
                  <a:ext cx="4459602" cy="4459602"/>
                  <a:chOff x="4723951" y="1088329"/>
                  <a:chExt cx="4459602" cy="4459602"/>
                </a:xfrm>
                <a:grpFill/>
              </p:grpSpPr>
              <p:grpSp>
                <p:nvGrpSpPr>
                  <p:cNvPr id="77" name="グループ化 76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81" name="台形 80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" name="台形 81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" name="グループ化 77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79" name="台形 78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" name="台形 79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0" name="グループ化 69"/>
                <p:cNvGrpSpPr/>
                <p:nvPr/>
              </p:nvGrpSpPr>
              <p:grpSpPr>
                <a:xfrm rot="2700000">
                  <a:off x="4635461" y="1088329"/>
                  <a:ext cx="4459602" cy="4459602"/>
                  <a:chOff x="4723951" y="1088329"/>
                  <a:chExt cx="4459602" cy="4459602"/>
                </a:xfrm>
                <a:grpFill/>
              </p:grpSpPr>
              <p:grpSp>
                <p:nvGrpSpPr>
                  <p:cNvPr id="71" name="グループ化 70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75" name="台形 74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" name="台形 75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2" name="グループ化 71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73" name="台形 72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" name="台形 73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54" name="グループ化 53"/>
              <p:cNvGrpSpPr/>
              <p:nvPr/>
            </p:nvGrpSpPr>
            <p:grpSpPr>
              <a:xfrm>
                <a:off x="5220707" y="1673575"/>
                <a:ext cx="3289112" cy="3289112"/>
                <a:chOff x="4635461" y="1088329"/>
                <a:chExt cx="4459602" cy="4459602"/>
              </a:xfrm>
              <a:solidFill>
                <a:srgbClr val="FF0000">
                  <a:alpha val="25000"/>
                </a:srgbClr>
              </a:solidFill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4635461" y="1088329"/>
                  <a:ext cx="4459602" cy="4459602"/>
                  <a:chOff x="4723951" y="1088329"/>
                  <a:chExt cx="4459602" cy="4459602"/>
                </a:xfrm>
                <a:grpFill/>
              </p:grpSpPr>
              <p:grpSp>
                <p:nvGrpSpPr>
                  <p:cNvPr id="63" name="グループ化 62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67" name="台形 66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" name="台形 67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4" name="グループ化 63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65" name="台形 64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" name="台形 65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6" name="グループ化 55"/>
                <p:cNvGrpSpPr/>
                <p:nvPr/>
              </p:nvGrpSpPr>
              <p:grpSpPr>
                <a:xfrm rot="2700000">
                  <a:off x="4635461" y="1088329"/>
                  <a:ext cx="4459602" cy="4459602"/>
                  <a:chOff x="4723951" y="1088329"/>
                  <a:chExt cx="4459602" cy="4459602"/>
                </a:xfrm>
                <a:grpFill/>
              </p:grpSpPr>
              <p:grpSp>
                <p:nvGrpSpPr>
                  <p:cNvPr id="57" name="グループ化 56"/>
                  <p:cNvGrpSpPr/>
                  <p:nvPr/>
                </p:nvGrpSpPr>
                <p:grpSpPr>
                  <a:xfrm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61" name="台形 60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" name="台形 61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8" name="グループ化 57"/>
                  <p:cNvGrpSpPr/>
                  <p:nvPr/>
                </p:nvGrpSpPr>
                <p:grpSpPr>
                  <a:xfrm rot="5400000">
                    <a:off x="6624788" y="1088329"/>
                    <a:ext cx="657928" cy="4459602"/>
                    <a:chOff x="5961111" y="1088329"/>
                    <a:chExt cx="657928" cy="4459602"/>
                  </a:xfrm>
                  <a:grpFill/>
                </p:grpSpPr>
                <p:sp>
                  <p:nvSpPr>
                    <p:cNvPr id="59" name="台形 58"/>
                    <p:cNvSpPr/>
                    <p:nvPr/>
                  </p:nvSpPr>
                  <p:spPr>
                    <a:xfrm>
                      <a:off x="5961112" y="1088329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" name="台形 59"/>
                    <p:cNvSpPr/>
                    <p:nvPr/>
                  </p:nvSpPr>
                  <p:spPr>
                    <a:xfrm rot="10800000">
                      <a:off x="5961111" y="5301208"/>
                      <a:ext cx="657927" cy="246723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87" name="グループ化 186"/>
          <p:cNvGrpSpPr/>
          <p:nvPr/>
        </p:nvGrpSpPr>
        <p:grpSpPr>
          <a:xfrm>
            <a:off x="407495" y="4736729"/>
            <a:ext cx="1567222" cy="1567222"/>
            <a:chOff x="4698463" y="1183090"/>
            <a:chExt cx="4332759" cy="4332760"/>
          </a:xfrm>
        </p:grpSpPr>
        <p:sp>
          <p:nvSpPr>
            <p:cNvPr id="188" name="台形 187"/>
            <p:cNvSpPr/>
            <p:nvPr/>
          </p:nvSpPr>
          <p:spPr>
            <a:xfrm>
              <a:off x="6705003" y="1183090"/>
              <a:ext cx="319682" cy="119882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台形 188"/>
            <p:cNvSpPr/>
            <p:nvPr/>
          </p:nvSpPr>
          <p:spPr>
            <a:xfrm rot="10800000">
              <a:off x="6705000" y="5395968"/>
              <a:ext cx="319684" cy="119882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台形 189"/>
            <p:cNvSpPr/>
            <p:nvPr/>
          </p:nvSpPr>
          <p:spPr>
            <a:xfrm rot="5400000">
              <a:off x="8811441" y="3289531"/>
              <a:ext cx="319682" cy="11988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台形 190"/>
            <p:cNvSpPr/>
            <p:nvPr/>
          </p:nvSpPr>
          <p:spPr>
            <a:xfrm rot="16200000">
              <a:off x="4598563" y="3289528"/>
              <a:ext cx="319682" cy="119882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台形 191"/>
            <p:cNvSpPr/>
            <p:nvPr/>
          </p:nvSpPr>
          <p:spPr>
            <a:xfrm rot="2700000">
              <a:off x="8194481" y="1800053"/>
              <a:ext cx="319682" cy="11988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台形 192"/>
            <p:cNvSpPr/>
            <p:nvPr/>
          </p:nvSpPr>
          <p:spPr>
            <a:xfrm rot="13500000">
              <a:off x="5215523" y="4779006"/>
              <a:ext cx="319684" cy="119882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台形 193"/>
            <p:cNvSpPr/>
            <p:nvPr/>
          </p:nvSpPr>
          <p:spPr>
            <a:xfrm rot="8100000">
              <a:off x="8194480" y="4779009"/>
              <a:ext cx="319680" cy="11988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台形 194"/>
            <p:cNvSpPr/>
            <p:nvPr/>
          </p:nvSpPr>
          <p:spPr>
            <a:xfrm rot="18900000">
              <a:off x="5215525" y="1800051"/>
              <a:ext cx="319682" cy="119882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台形 195"/>
            <p:cNvSpPr/>
            <p:nvPr/>
          </p:nvSpPr>
          <p:spPr>
            <a:xfrm>
              <a:off x="6726014" y="1467857"/>
              <a:ext cx="277660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台形 196"/>
            <p:cNvSpPr/>
            <p:nvPr/>
          </p:nvSpPr>
          <p:spPr>
            <a:xfrm rot="10800000">
              <a:off x="6726014" y="5126961"/>
              <a:ext cx="277658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台形 197"/>
            <p:cNvSpPr/>
            <p:nvPr/>
          </p:nvSpPr>
          <p:spPr>
            <a:xfrm rot="5400000">
              <a:off x="8555567" y="3297410"/>
              <a:ext cx="277658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台形 198"/>
            <p:cNvSpPr/>
            <p:nvPr/>
          </p:nvSpPr>
          <p:spPr>
            <a:xfrm rot="16200000">
              <a:off x="4896461" y="3297409"/>
              <a:ext cx="277660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台形 199"/>
            <p:cNvSpPr/>
            <p:nvPr/>
          </p:nvSpPr>
          <p:spPr>
            <a:xfrm rot="2700000">
              <a:off x="8019703" y="2003721"/>
              <a:ext cx="277658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台形 200"/>
            <p:cNvSpPr/>
            <p:nvPr/>
          </p:nvSpPr>
          <p:spPr>
            <a:xfrm rot="13500000">
              <a:off x="5432325" y="4591098"/>
              <a:ext cx="277658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台形 201"/>
            <p:cNvSpPr/>
            <p:nvPr/>
          </p:nvSpPr>
          <p:spPr>
            <a:xfrm rot="8100000">
              <a:off x="8019701" y="4591097"/>
              <a:ext cx="277662" cy="104124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台形 202"/>
            <p:cNvSpPr/>
            <p:nvPr/>
          </p:nvSpPr>
          <p:spPr>
            <a:xfrm rot="18900000">
              <a:off x="5432324" y="2003719"/>
              <a:ext cx="277662" cy="104124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台形 203"/>
            <p:cNvSpPr/>
            <p:nvPr/>
          </p:nvSpPr>
          <p:spPr>
            <a:xfrm>
              <a:off x="6746957" y="1751691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台形 204"/>
            <p:cNvSpPr/>
            <p:nvPr/>
          </p:nvSpPr>
          <p:spPr>
            <a:xfrm rot="10800000">
              <a:off x="6746954" y="4858834"/>
              <a:ext cx="235780" cy="88418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台形 205"/>
            <p:cNvSpPr/>
            <p:nvPr/>
          </p:nvSpPr>
          <p:spPr>
            <a:xfrm rot="5400000">
              <a:off x="8300529" y="3305264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台形 206"/>
            <p:cNvSpPr/>
            <p:nvPr/>
          </p:nvSpPr>
          <p:spPr>
            <a:xfrm rot="16200000">
              <a:off x="5193385" y="3305263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台形 207"/>
            <p:cNvSpPr/>
            <p:nvPr/>
          </p:nvSpPr>
          <p:spPr>
            <a:xfrm rot="2700000">
              <a:off x="7845500" y="2206723"/>
              <a:ext cx="235772" cy="88414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台形 208"/>
            <p:cNvSpPr/>
            <p:nvPr/>
          </p:nvSpPr>
          <p:spPr>
            <a:xfrm rot="13500000">
              <a:off x="5648415" y="4403804"/>
              <a:ext cx="235774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台形 209"/>
            <p:cNvSpPr/>
            <p:nvPr/>
          </p:nvSpPr>
          <p:spPr>
            <a:xfrm rot="8100000">
              <a:off x="7845498" y="4403805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台形 210"/>
            <p:cNvSpPr/>
            <p:nvPr/>
          </p:nvSpPr>
          <p:spPr>
            <a:xfrm rot="18900000">
              <a:off x="5648415" y="2206722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台形 211"/>
            <p:cNvSpPr/>
            <p:nvPr/>
          </p:nvSpPr>
          <p:spPr>
            <a:xfrm rot="20700000">
              <a:off x="6159816" y="1254865"/>
              <a:ext cx="319682" cy="119882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台形 212"/>
            <p:cNvSpPr/>
            <p:nvPr/>
          </p:nvSpPr>
          <p:spPr>
            <a:xfrm rot="9900000">
              <a:off x="7250189" y="5324194"/>
              <a:ext cx="319680" cy="11988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台形 213"/>
            <p:cNvSpPr/>
            <p:nvPr/>
          </p:nvSpPr>
          <p:spPr>
            <a:xfrm rot="4500000">
              <a:off x="8739666" y="2744344"/>
              <a:ext cx="319682" cy="11988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台形 214"/>
            <p:cNvSpPr/>
            <p:nvPr/>
          </p:nvSpPr>
          <p:spPr>
            <a:xfrm rot="15300000">
              <a:off x="4670337" y="3834715"/>
              <a:ext cx="319684" cy="119882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台形 215"/>
            <p:cNvSpPr/>
            <p:nvPr/>
          </p:nvSpPr>
          <p:spPr>
            <a:xfrm rot="1800000">
              <a:off x="7758223" y="1465301"/>
              <a:ext cx="319682" cy="11988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台形 216"/>
            <p:cNvSpPr/>
            <p:nvPr/>
          </p:nvSpPr>
          <p:spPr>
            <a:xfrm rot="12600000">
              <a:off x="5651780" y="5113758"/>
              <a:ext cx="319684" cy="119882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台形 217"/>
            <p:cNvSpPr/>
            <p:nvPr/>
          </p:nvSpPr>
          <p:spPr>
            <a:xfrm rot="7200000">
              <a:off x="8529232" y="4342751"/>
              <a:ext cx="319680" cy="11988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台形 218"/>
            <p:cNvSpPr/>
            <p:nvPr/>
          </p:nvSpPr>
          <p:spPr>
            <a:xfrm rot="18000000">
              <a:off x="4880773" y="2236308"/>
              <a:ext cx="319682" cy="119882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台形 219"/>
            <p:cNvSpPr/>
            <p:nvPr/>
          </p:nvSpPr>
          <p:spPr>
            <a:xfrm rot="20700000">
              <a:off x="6252491" y="1530197"/>
              <a:ext cx="277660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台形 220"/>
            <p:cNvSpPr/>
            <p:nvPr/>
          </p:nvSpPr>
          <p:spPr>
            <a:xfrm rot="9900000">
              <a:off x="7199536" y="5064621"/>
              <a:ext cx="277660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台形 221"/>
            <p:cNvSpPr/>
            <p:nvPr/>
          </p:nvSpPr>
          <p:spPr>
            <a:xfrm rot="4500000">
              <a:off x="8493226" y="2823887"/>
              <a:ext cx="277658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台形 222"/>
            <p:cNvSpPr/>
            <p:nvPr/>
          </p:nvSpPr>
          <p:spPr>
            <a:xfrm rot="15300000">
              <a:off x="4958803" y="3770932"/>
              <a:ext cx="277658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台形 223"/>
            <p:cNvSpPr/>
            <p:nvPr/>
          </p:nvSpPr>
          <p:spPr>
            <a:xfrm rot="1800000">
              <a:off x="7640791" y="1712971"/>
              <a:ext cx="277658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台形 224"/>
            <p:cNvSpPr/>
            <p:nvPr/>
          </p:nvSpPr>
          <p:spPr>
            <a:xfrm rot="12600000">
              <a:off x="5811238" y="4881848"/>
              <a:ext cx="277658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台形 225"/>
            <p:cNvSpPr/>
            <p:nvPr/>
          </p:nvSpPr>
          <p:spPr>
            <a:xfrm rot="7200000">
              <a:off x="8310452" y="4212186"/>
              <a:ext cx="277660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台形 226"/>
            <p:cNvSpPr/>
            <p:nvPr/>
          </p:nvSpPr>
          <p:spPr>
            <a:xfrm rot="18000000">
              <a:off x="5141575" y="2382633"/>
              <a:ext cx="277660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台形 227"/>
            <p:cNvSpPr/>
            <p:nvPr/>
          </p:nvSpPr>
          <p:spPr>
            <a:xfrm rot="20700000">
              <a:off x="6344863" y="1804628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台形 228"/>
            <p:cNvSpPr/>
            <p:nvPr/>
          </p:nvSpPr>
          <p:spPr>
            <a:xfrm rot="9900000">
              <a:off x="7149050" y="4805899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台形 229"/>
            <p:cNvSpPr/>
            <p:nvPr/>
          </p:nvSpPr>
          <p:spPr>
            <a:xfrm rot="4500000">
              <a:off x="8247592" y="2903170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台形 230"/>
            <p:cNvSpPr/>
            <p:nvPr/>
          </p:nvSpPr>
          <p:spPr>
            <a:xfrm rot="15300000">
              <a:off x="5246318" y="3707355"/>
              <a:ext cx="235780" cy="88418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台形 231"/>
            <p:cNvSpPr/>
            <p:nvPr/>
          </p:nvSpPr>
          <p:spPr>
            <a:xfrm rot="1800000">
              <a:off x="7523743" y="1959830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台形 232"/>
            <p:cNvSpPr/>
            <p:nvPr/>
          </p:nvSpPr>
          <p:spPr>
            <a:xfrm rot="12600000">
              <a:off x="5970168" y="4650695"/>
              <a:ext cx="235780" cy="88418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台形 233"/>
            <p:cNvSpPr/>
            <p:nvPr/>
          </p:nvSpPr>
          <p:spPr>
            <a:xfrm rot="7200000">
              <a:off x="8092390" y="4082049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台形 234"/>
            <p:cNvSpPr/>
            <p:nvPr/>
          </p:nvSpPr>
          <p:spPr>
            <a:xfrm rot="18000000">
              <a:off x="5401523" y="2528477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台形 235"/>
            <p:cNvSpPr/>
            <p:nvPr/>
          </p:nvSpPr>
          <p:spPr>
            <a:xfrm rot="900000">
              <a:off x="7250190" y="1254866"/>
              <a:ext cx="319682" cy="11988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台形 236"/>
            <p:cNvSpPr/>
            <p:nvPr/>
          </p:nvSpPr>
          <p:spPr>
            <a:xfrm rot="11700000">
              <a:off x="6159813" y="5324193"/>
              <a:ext cx="319684" cy="119882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台形 237"/>
            <p:cNvSpPr/>
            <p:nvPr/>
          </p:nvSpPr>
          <p:spPr>
            <a:xfrm rot="6300000">
              <a:off x="8739667" y="3834718"/>
              <a:ext cx="319680" cy="11988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台形 238"/>
            <p:cNvSpPr/>
            <p:nvPr/>
          </p:nvSpPr>
          <p:spPr>
            <a:xfrm rot="17100000">
              <a:off x="4670338" y="2744341"/>
              <a:ext cx="319682" cy="119882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台形 239"/>
            <p:cNvSpPr/>
            <p:nvPr/>
          </p:nvSpPr>
          <p:spPr>
            <a:xfrm rot="3600000">
              <a:off x="8529232" y="2236311"/>
              <a:ext cx="319682" cy="11988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台形 240"/>
            <p:cNvSpPr/>
            <p:nvPr/>
          </p:nvSpPr>
          <p:spPr>
            <a:xfrm rot="14400000">
              <a:off x="4880771" y="4342748"/>
              <a:ext cx="319684" cy="119882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台形 241"/>
            <p:cNvSpPr/>
            <p:nvPr/>
          </p:nvSpPr>
          <p:spPr>
            <a:xfrm rot="9000000">
              <a:off x="7758222" y="5113760"/>
              <a:ext cx="319680" cy="11988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台形 242"/>
            <p:cNvSpPr/>
            <p:nvPr/>
          </p:nvSpPr>
          <p:spPr>
            <a:xfrm rot="19800000">
              <a:off x="5651783" y="1465299"/>
              <a:ext cx="319682" cy="119882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台形 243"/>
            <p:cNvSpPr/>
            <p:nvPr/>
          </p:nvSpPr>
          <p:spPr>
            <a:xfrm rot="900000">
              <a:off x="7199538" y="1530198"/>
              <a:ext cx="277658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台形 244"/>
            <p:cNvSpPr/>
            <p:nvPr/>
          </p:nvSpPr>
          <p:spPr>
            <a:xfrm rot="11700000">
              <a:off x="6252491" y="5064621"/>
              <a:ext cx="277658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台形 245"/>
            <p:cNvSpPr/>
            <p:nvPr/>
          </p:nvSpPr>
          <p:spPr>
            <a:xfrm rot="6300000">
              <a:off x="8493225" y="3770932"/>
              <a:ext cx="277660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台形 246"/>
            <p:cNvSpPr/>
            <p:nvPr/>
          </p:nvSpPr>
          <p:spPr>
            <a:xfrm rot="17100000">
              <a:off x="4958802" y="2823886"/>
              <a:ext cx="277660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台形 247"/>
            <p:cNvSpPr/>
            <p:nvPr/>
          </p:nvSpPr>
          <p:spPr>
            <a:xfrm rot="3600000">
              <a:off x="8310453" y="2382633"/>
              <a:ext cx="277658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台形 248"/>
            <p:cNvSpPr/>
            <p:nvPr/>
          </p:nvSpPr>
          <p:spPr>
            <a:xfrm rot="14400000">
              <a:off x="5141576" y="4212185"/>
              <a:ext cx="277658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台形 249"/>
            <p:cNvSpPr/>
            <p:nvPr/>
          </p:nvSpPr>
          <p:spPr>
            <a:xfrm rot="9000000">
              <a:off x="7640789" y="4881848"/>
              <a:ext cx="277660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台形 250"/>
            <p:cNvSpPr/>
            <p:nvPr/>
          </p:nvSpPr>
          <p:spPr>
            <a:xfrm rot="19800000">
              <a:off x="5811238" y="1712970"/>
              <a:ext cx="277660" cy="104122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台形 251"/>
            <p:cNvSpPr/>
            <p:nvPr/>
          </p:nvSpPr>
          <p:spPr>
            <a:xfrm rot="900000">
              <a:off x="7149051" y="1804628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台形 252"/>
            <p:cNvSpPr/>
            <p:nvPr/>
          </p:nvSpPr>
          <p:spPr>
            <a:xfrm rot="11700000">
              <a:off x="6344860" y="4805897"/>
              <a:ext cx="235780" cy="88418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台形 253"/>
            <p:cNvSpPr/>
            <p:nvPr/>
          </p:nvSpPr>
          <p:spPr>
            <a:xfrm rot="6300000">
              <a:off x="8247592" y="3707357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台形 254"/>
            <p:cNvSpPr/>
            <p:nvPr/>
          </p:nvSpPr>
          <p:spPr>
            <a:xfrm rot="17100000">
              <a:off x="5246321" y="2903169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台形 255"/>
            <p:cNvSpPr/>
            <p:nvPr/>
          </p:nvSpPr>
          <p:spPr>
            <a:xfrm rot="3600000">
              <a:off x="8092390" y="2528478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台形 256"/>
            <p:cNvSpPr/>
            <p:nvPr/>
          </p:nvSpPr>
          <p:spPr>
            <a:xfrm rot="14400000">
              <a:off x="5401521" y="4082048"/>
              <a:ext cx="235780" cy="88418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台形 257"/>
            <p:cNvSpPr/>
            <p:nvPr/>
          </p:nvSpPr>
          <p:spPr>
            <a:xfrm rot="9000000">
              <a:off x="7523742" y="4650696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台形 258"/>
            <p:cNvSpPr/>
            <p:nvPr/>
          </p:nvSpPr>
          <p:spPr>
            <a:xfrm rot="19800000">
              <a:off x="5970170" y="1959830"/>
              <a:ext cx="235776" cy="88416"/>
            </a:xfrm>
            <a:prstGeom prst="trapezoid">
              <a:avLst>
                <a:gd name="adj" fmla="val 69377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0" name="グループ化 259"/>
          <p:cNvGrpSpPr/>
          <p:nvPr/>
        </p:nvGrpSpPr>
        <p:grpSpPr>
          <a:xfrm>
            <a:off x="2295762" y="4719418"/>
            <a:ext cx="1605151" cy="1605151"/>
            <a:chOff x="4913790" y="1183090"/>
            <a:chExt cx="4332759" cy="4332760"/>
          </a:xfrm>
        </p:grpSpPr>
        <p:grpSp>
          <p:nvGrpSpPr>
            <p:cNvPr id="261" name="グループ化 260"/>
            <p:cNvGrpSpPr/>
            <p:nvPr/>
          </p:nvGrpSpPr>
          <p:grpSpPr>
            <a:xfrm>
              <a:off x="4913790" y="1183090"/>
              <a:ext cx="4332759" cy="4332760"/>
              <a:chOff x="4698463" y="1183090"/>
              <a:chExt cx="4332759" cy="4332760"/>
            </a:xfrm>
          </p:grpSpPr>
          <p:sp>
            <p:nvSpPr>
              <p:cNvPr id="335" name="台形 334"/>
              <p:cNvSpPr/>
              <p:nvPr/>
            </p:nvSpPr>
            <p:spPr>
              <a:xfrm>
                <a:off x="6705003" y="1183090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台形 335"/>
              <p:cNvSpPr/>
              <p:nvPr/>
            </p:nvSpPr>
            <p:spPr>
              <a:xfrm rot="10800000">
                <a:off x="6705000" y="5395968"/>
                <a:ext cx="319684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台形 336"/>
              <p:cNvSpPr/>
              <p:nvPr/>
            </p:nvSpPr>
            <p:spPr>
              <a:xfrm rot="5400000">
                <a:off x="8811441" y="3289531"/>
                <a:ext cx="319682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台形 337"/>
              <p:cNvSpPr/>
              <p:nvPr/>
            </p:nvSpPr>
            <p:spPr>
              <a:xfrm rot="16200000">
                <a:off x="4598563" y="3289528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台形 338"/>
              <p:cNvSpPr/>
              <p:nvPr/>
            </p:nvSpPr>
            <p:spPr>
              <a:xfrm rot="2700000">
                <a:off x="8194481" y="1800053"/>
                <a:ext cx="319682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台形 339"/>
              <p:cNvSpPr/>
              <p:nvPr/>
            </p:nvSpPr>
            <p:spPr>
              <a:xfrm rot="13500000">
                <a:off x="5215523" y="4779006"/>
                <a:ext cx="319684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台形 340"/>
              <p:cNvSpPr/>
              <p:nvPr/>
            </p:nvSpPr>
            <p:spPr>
              <a:xfrm rot="8100000">
                <a:off x="8194480" y="4779009"/>
                <a:ext cx="319680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台形 341"/>
              <p:cNvSpPr/>
              <p:nvPr/>
            </p:nvSpPr>
            <p:spPr>
              <a:xfrm rot="18900000">
                <a:off x="5215525" y="1800051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台形 342"/>
              <p:cNvSpPr/>
              <p:nvPr/>
            </p:nvSpPr>
            <p:spPr>
              <a:xfrm>
                <a:off x="6726014" y="1467857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台形 343"/>
              <p:cNvSpPr/>
              <p:nvPr/>
            </p:nvSpPr>
            <p:spPr>
              <a:xfrm rot="10800000">
                <a:off x="6726014" y="5126961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台形 344"/>
              <p:cNvSpPr/>
              <p:nvPr/>
            </p:nvSpPr>
            <p:spPr>
              <a:xfrm rot="5400000">
                <a:off x="8555567" y="3297410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台形 345"/>
              <p:cNvSpPr/>
              <p:nvPr/>
            </p:nvSpPr>
            <p:spPr>
              <a:xfrm rot="16200000">
                <a:off x="4896461" y="3297409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台形 346"/>
              <p:cNvSpPr/>
              <p:nvPr/>
            </p:nvSpPr>
            <p:spPr>
              <a:xfrm rot="2700000">
                <a:off x="8019703" y="2003721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台形 347"/>
              <p:cNvSpPr/>
              <p:nvPr/>
            </p:nvSpPr>
            <p:spPr>
              <a:xfrm rot="13500000">
                <a:off x="5432325" y="4591098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台形 348"/>
              <p:cNvSpPr/>
              <p:nvPr/>
            </p:nvSpPr>
            <p:spPr>
              <a:xfrm rot="8100000">
                <a:off x="8019701" y="4591097"/>
                <a:ext cx="277662" cy="104124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台形 349"/>
              <p:cNvSpPr/>
              <p:nvPr/>
            </p:nvSpPr>
            <p:spPr>
              <a:xfrm rot="18900000">
                <a:off x="5432324" y="2003719"/>
                <a:ext cx="277662" cy="104124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台形 350"/>
              <p:cNvSpPr/>
              <p:nvPr/>
            </p:nvSpPr>
            <p:spPr>
              <a:xfrm>
                <a:off x="6746957" y="1751691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台形 351"/>
              <p:cNvSpPr/>
              <p:nvPr/>
            </p:nvSpPr>
            <p:spPr>
              <a:xfrm rot="10800000">
                <a:off x="6746954" y="4858834"/>
                <a:ext cx="235780" cy="88418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台形 352"/>
              <p:cNvSpPr/>
              <p:nvPr/>
            </p:nvSpPr>
            <p:spPr>
              <a:xfrm rot="5400000">
                <a:off x="8300529" y="3305264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台形 353"/>
              <p:cNvSpPr/>
              <p:nvPr/>
            </p:nvSpPr>
            <p:spPr>
              <a:xfrm rot="16200000">
                <a:off x="5193385" y="3305263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台形 354"/>
              <p:cNvSpPr/>
              <p:nvPr/>
            </p:nvSpPr>
            <p:spPr>
              <a:xfrm rot="2700000">
                <a:off x="7845500" y="2206723"/>
                <a:ext cx="235772" cy="88414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台形 355"/>
              <p:cNvSpPr/>
              <p:nvPr/>
            </p:nvSpPr>
            <p:spPr>
              <a:xfrm rot="13500000">
                <a:off x="5648415" y="4403804"/>
                <a:ext cx="235774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台形 356"/>
              <p:cNvSpPr/>
              <p:nvPr/>
            </p:nvSpPr>
            <p:spPr>
              <a:xfrm rot="8100000">
                <a:off x="7845498" y="4403805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台形 357"/>
              <p:cNvSpPr/>
              <p:nvPr/>
            </p:nvSpPr>
            <p:spPr>
              <a:xfrm rot="18900000">
                <a:off x="5648415" y="2206722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台形 358"/>
              <p:cNvSpPr/>
              <p:nvPr/>
            </p:nvSpPr>
            <p:spPr>
              <a:xfrm rot="20700000">
                <a:off x="6159816" y="1254865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台形 359"/>
              <p:cNvSpPr/>
              <p:nvPr/>
            </p:nvSpPr>
            <p:spPr>
              <a:xfrm rot="9900000">
                <a:off x="7250189" y="5324194"/>
                <a:ext cx="319680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台形 360"/>
              <p:cNvSpPr/>
              <p:nvPr/>
            </p:nvSpPr>
            <p:spPr>
              <a:xfrm rot="4500000">
                <a:off x="8739666" y="2744344"/>
                <a:ext cx="319682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台形 361"/>
              <p:cNvSpPr/>
              <p:nvPr/>
            </p:nvSpPr>
            <p:spPr>
              <a:xfrm rot="15300000">
                <a:off x="4670337" y="3834715"/>
                <a:ext cx="319684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台形 362"/>
              <p:cNvSpPr/>
              <p:nvPr/>
            </p:nvSpPr>
            <p:spPr>
              <a:xfrm rot="1800000">
                <a:off x="7758223" y="1465301"/>
                <a:ext cx="319682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台形 363"/>
              <p:cNvSpPr/>
              <p:nvPr/>
            </p:nvSpPr>
            <p:spPr>
              <a:xfrm rot="12600000">
                <a:off x="5651780" y="5113758"/>
                <a:ext cx="319684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台形 364"/>
              <p:cNvSpPr/>
              <p:nvPr/>
            </p:nvSpPr>
            <p:spPr>
              <a:xfrm rot="7200000">
                <a:off x="8529232" y="4342751"/>
                <a:ext cx="319680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台形 365"/>
              <p:cNvSpPr/>
              <p:nvPr/>
            </p:nvSpPr>
            <p:spPr>
              <a:xfrm rot="18000000">
                <a:off x="4880773" y="2236308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台形 366"/>
              <p:cNvSpPr/>
              <p:nvPr/>
            </p:nvSpPr>
            <p:spPr>
              <a:xfrm rot="20700000">
                <a:off x="6252491" y="1530197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台形 367"/>
              <p:cNvSpPr/>
              <p:nvPr/>
            </p:nvSpPr>
            <p:spPr>
              <a:xfrm rot="9900000">
                <a:off x="7199536" y="5064621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台形 368"/>
              <p:cNvSpPr/>
              <p:nvPr/>
            </p:nvSpPr>
            <p:spPr>
              <a:xfrm rot="4500000">
                <a:off x="8493226" y="2823887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台形 369"/>
              <p:cNvSpPr/>
              <p:nvPr/>
            </p:nvSpPr>
            <p:spPr>
              <a:xfrm rot="15300000">
                <a:off x="4958803" y="3770932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台形 370"/>
              <p:cNvSpPr/>
              <p:nvPr/>
            </p:nvSpPr>
            <p:spPr>
              <a:xfrm rot="1800000">
                <a:off x="7640791" y="1712971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台形 371"/>
              <p:cNvSpPr/>
              <p:nvPr/>
            </p:nvSpPr>
            <p:spPr>
              <a:xfrm rot="12600000">
                <a:off x="5811238" y="4881848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台形 372"/>
              <p:cNvSpPr/>
              <p:nvPr/>
            </p:nvSpPr>
            <p:spPr>
              <a:xfrm rot="7200000">
                <a:off x="8310452" y="4212186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台形 373"/>
              <p:cNvSpPr/>
              <p:nvPr/>
            </p:nvSpPr>
            <p:spPr>
              <a:xfrm rot="18000000">
                <a:off x="5141575" y="2382633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台形 374"/>
              <p:cNvSpPr/>
              <p:nvPr/>
            </p:nvSpPr>
            <p:spPr>
              <a:xfrm rot="20700000">
                <a:off x="6344863" y="1804628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台形 375"/>
              <p:cNvSpPr/>
              <p:nvPr/>
            </p:nvSpPr>
            <p:spPr>
              <a:xfrm rot="9900000">
                <a:off x="7149050" y="4805899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台形 376"/>
              <p:cNvSpPr/>
              <p:nvPr/>
            </p:nvSpPr>
            <p:spPr>
              <a:xfrm rot="4500000">
                <a:off x="8247592" y="2903170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台形 377"/>
              <p:cNvSpPr/>
              <p:nvPr/>
            </p:nvSpPr>
            <p:spPr>
              <a:xfrm rot="15300000">
                <a:off x="5246318" y="3707355"/>
                <a:ext cx="235780" cy="88418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台形 378"/>
              <p:cNvSpPr/>
              <p:nvPr/>
            </p:nvSpPr>
            <p:spPr>
              <a:xfrm rot="1800000">
                <a:off x="7523743" y="1959830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台形 379"/>
              <p:cNvSpPr/>
              <p:nvPr/>
            </p:nvSpPr>
            <p:spPr>
              <a:xfrm rot="12600000">
                <a:off x="5970168" y="4650695"/>
                <a:ext cx="235780" cy="88418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台形 380"/>
              <p:cNvSpPr/>
              <p:nvPr/>
            </p:nvSpPr>
            <p:spPr>
              <a:xfrm rot="7200000">
                <a:off x="8092390" y="4082049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台形 381"/>
              <p:cNvSpPr/>
              <p:nvPr/>
            </p:nvSpPr>
            <p:spPr>
              <a:xfrm rot="18000000">
                <a:off x="5401523" y="2528477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台形 382"/>
              <p:cNvSpPr/>
              <p:nvPr/>
            </p:nvSpPr>
            <p:spPr>
              <a:xfrm rot="900000">
                <a:off x="7250190" y="1254866"/>
                <a:ext cx="319682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台形 383"/>
              <p:cNvSpPr/>
              <p:nvPr/>
            </p:nvSpPr>
            <p:spPr>
              <a:xfrm rot="11700000">
                <a:off x="6159813" y="5324193"/>
                <a:ext cx="319684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台形 384"/>
              <p:cNvSpPr/>
              <p:nvPr/>
            </p:nvSpPr>
            <p:spPr>
              <a:xfrm rot="6300000">
                <a:off x="8739667" y="3834718"/>
                <a:ext cx="319680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台形 385"/>
              <p:cNvSpPr/>
              <p:nvPr/>
            </p:nvSpPr>
            <p:spPr>
              <a:xfrm rot="17100000">
                <a:off x="4670338" y="2744341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台形 386"/>
              <p:cNvSpPr/>
              <p:nvPr/>
            </p:nvSpPr>
            <p:spPr>
              <a:xfrm rot="3600000">
                <a:off x="8529232" y="2236311"/>
                <a:ext cx="319682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台形 387"/>
              <p:cNvSpPr/>
              <p:nvPr/>
            </p:nvSpPr>
            <p:spPr>
              <a:xfrm rot="14400000">
                <a:off x="4880771" y="4342748"/>
                <a:ext cx="319684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台形 388"/>
              <p:cNvSpPr/>
              <p:nvPr/>
            </p:nvSpPr>
            <p:spPr>
              <a:xfrm rot="9000000">
                <a:off x="7758222" y="5113760"/>
                <a:ext cx="319680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台形 389"/>
              <p:cNvSpPr/>
              <p:nvPr/>
            </p:nvSpPr>
            <p:spPr>
              <a:xfrm rot="19800000">
                <a:off x="5651783" y="1465299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台形 390"/>
              <p:cNvSpPr/>
              <p:nvPr/>
            </p:nvSpPr>
            <p:spPr>
              <a:xfrm rot="900000">
                <a:off x="7199538" y="1530198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台形 391"/>
              <p:cNvSpPr/>
              <p:nvPr/>
            </p:nvSpPr>
            <p:spPr>
              <a:xfrm rot="11700000">
                <a:off x="6252491" y="5064621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台形 392"/>
              <p:cNvSpPr/>
              <p:nvPr/>
            </p:nvSpPr>
            <p:spPr>
              <a:xfrm rot="6300000">
                <a:off x="8493225" y="3770932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台形 393"/>
              <p:cNvSpPr/>
              <p:nvPr/>
            </p:nvSpPr>
            <p:spPr>
              <a:xfrm rot="17100000">
                <a:off x="4958802" y="2823886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台形 394"/>
              <p:cNvSpPr/>
              <p:nvPr/>
            </p:nvSpPr>
            <p:spPr>
              <a:xfrm rot="3600000">
                <a:off x="8310453" y="2382633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台形 395"/>
              <p:cNvSpPr/>
              <p:nvPr/>
            </p:nvSpPr>
            <p:spPr>
              <a:xfrm rot="14400000">
                <a:off x="5141576" y="4212185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台形 396"/>
              <p:cNvSpPr/>
              <p:nvPr/>
            </p:nvSpPr>
            <p:spPr>
              <a:xfrm rot="9000000">
                <a:off x="7640789" y="4881848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台形 397"/>
              <p:cNvSpPr/>
              <p:nvPr/>
            </p:nvSpPr>
            <p:spPr>
              <a:xfrm rot="19800000">
                <a:off x="5811238" y="1712970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台形 398"/>
              <p:cNvSpPr/>
              <p:nvPr/>
            </p:nvSpPr>
            <p:spPr>
              <a:xfrm rot="900000">
                <a:off x="7149051" y="1804628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台形 399"/>
              <p:cNvSpPr/>
              <p:nvPr/>
            </p:nvSpPr>
            <p:spPr>
              <a:xfrm rot="11700000">
                <a:off x="6344860" y="4805897"/>
                <a:ext cx="235780" cy="88418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台形 400"/>
              <p:cNvSpPr/>
              <p:nvPr/>
            </p:nvSpPr>
            <p:spPr>
              <a:xfrm rot="6300000">
                <a:off x="8247592" y="3707357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台形 401"/>
              <p:cNvSpPr/>
              <p:nvPr/>
            </p:nvSpPr>
            <p:spPr>
              <a:xfrm rot="17100000">
                <a:off x="5246321" y="2903169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台形 402"/>
              <p:cNvSpPr/>
              <p:nvPr/>
            </p:nvSpPr>
            <p:spPr>
              <a:xfrm rot="3600000">
                <a:off x="8092390" y="2528478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台形 403"/>
              <p:cNvSpPr/>
              <p:nvPr/>
            </p:nvSpPr>
            <p:spPr>
              <a:xfrm rot="14400000">
                <a:off x="5401521" y="4082048"/>
                <a:ext cx="235780" cy="88418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台形 404"/>
              <p:cNvSpPr/>
              <p:nvPr/>
            </p:nvSpPr>
            <p:spPr>
              <a:xfrm rot="9000000">
                <a:off x="7523742" y="4650696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台形 405"/>
              <p:cNvSpPr/>
              <p:nvPr/>
            </p:nvSpPr>
            <p:spPr>
              <a:xfrm rot="19800000">
                <a:off x="5970170" y="1959830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/>
            <p:cNvGrpSpPr/>
            <p:nvPr/>
          </p:nvGrpSpPr>
          <p:grpSpPr>
            <a:xfrm rot="21154186">
              <a:off x="5058675" y="1327975"/>
              <a:ext cx="4042990" cy="4042990"/>
              <a:chOff x="4698463" y="1183090"/>
              <a:chExt cx="4332759" cy="4332760"/>
            </a:xfrm>
          </p:grpSpPr>
          <p:sp>
            <p:nvSpPr>
              <p:cNvPr id="263" name="台形 262"/>
              <p:cNvSpPr/>
              <p:nvPr/>
            </p:nvSpPr>
            <p:spPr>
              <a:xfrm>
                <a:off x="6705003" y="1183090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台形 263"/>
              <p:cNvSpPr/>
              <p:nvPr/>
            </p:nvSpPr>
            <p:spPr>
              <a:xfrm rot="10800000">
                <a:off x="6705000" y="5395968"/>
                <a:ext cx="319684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台形 264"/>
              <p:cNvSpPr/>
              <p:nvPr/>
            </p:nvSpPr>
            <p:spPr>
              <a:xfrm rot="5400000">
                <a:off x="8811441" y="3289531"/>
                <a:ext cx="319682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台形 265"/>
              <p:cNvSpPr/>
              <p:nvPr/>
            </p:nvSpPr>
            <p:spPr>
              <a:xfrm rot="16200000">
                <a:off x="4598563" y="3289528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台形 266"/>
              <p:cNvSpPr/>
              <p:nvPr/>
            </p:nvSpPr>
            <p:spPr>
              <a:xfrm rot="2700000">
                <a:off x="8194481" y="1800053"/>
                <a:ext cx="319682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台形 267"/>
              <p:cNvSpPr/>
              <p:nvPr/>
            </p:nvSpPr>
            <p:spPr>
              <a:xfrm rot="13500000">
                <a:off x="5215523" y="4779006"/>
                <a:ext cx="319684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台形 268"/>
              <p:cNvSpPr/>
              <p:nvPr/>
            </p:nvSpPr>
            <p:spPr>
              <a:xfrm rot="8100000">
                <a:off x="8194480" y="4779009"/>
                <a:ext cx="319680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台形 269"/>
              <p:cNvSpPr/>
              <p:nvPr/>
            </p:nvSpPr>
            <p:spPr>
              <a:xfrm rot="18900000">
                <a:off x="5215525" y="1800051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台形 270"/>
              <p:cNvSpPr/>
              <p:nvPr/>
            </p:nvSpPr>
            <p:spPr>
              <a:xfrm>
                <a:off x="6726014" y="1467857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台形 271"/>
              <p:cNvSpPr/>
              <p:nvPr/>
            </p:nvSpPr>
            <p:spPr>
              <a:xfrm rot="10800000">
                <a:off x="6726014" y="5126961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台形 272"/>
              <p:cNvSpPr/>
              <p:nvPr/>
            </p:nvSpPr>
            <p:spPr>
              <a:xfrm rot="5400000">
                <a:off x="8555567" y="3297410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台形 273"/>
              <p:cNvSpPr/>
              <p:nvPr/>
            </p:nvSpPr>
            <p:spPr>
              <a:xfrm rot="16200000">
                <a:off x="4896461" y="3297409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台形 274"/>
              <p:cNvSpPr/>
              <p:nvPr/>
            </p:nvSpPr>
            <p:spPr>
              <a:xfrm rot="2700000">
                <a:off x="8019703" y="2003721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台形 275"/>
              <p:cNvSpPr/>
              <p:nvPr/>
            </p:nvSpPr>
            <p:spPr>
              <a:xfrm rot="13500000">
                <a:off x="5432325" y="4591098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台形 276"/>
              <p:cNvSpPr/>
              <p:nvPr/>
            </p:nvSpPr>
            <p:spPr>
              <a:xfrm rot="8100000">
                <a:off x="8019701" y="4591097"/>
                <a:ext cx="277662" cy="104124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台形 277"/>
              <p:cNvSpPr/>
              <p:nvPr/>
            </p:nvSpPr>
            <p:spPr>
              <a:xfrm rot="18900000">
                <a:off x="5432324" y="2003719"/>
                <a:ext cx="277662" cy="104124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台形 278"/>
              <p:cNvSpPr/>
              <p:nvPr/>
            </p:nvSpPr>
            <p:spPr>
              <a:xfrm>
                <a:off x="6746957" y="1751691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台形 279"/>
              <p:cNvSpPr/>
              <p:nvPr/>
            </p:nvSpPr>
            <p:spPr>
              <a:xfrm rot="10800000">
                <a:off x="6746954" y="4858834"/>
                <a:ext cx="235780" cy="88418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台形 280"/>
              <p:cNvSpPr/>
              <p:nvPr/>
            </p:nvSpPr>
            <p:spPr>
              <a:xfrm rot="5400000">
                <a:off x="8300529" y="3305264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台形 281"/>
              <p:cNvSpPr/>
              <p:nvPr/>
            </p:nvSpPr>
            <p:spPr>
              <a:xfrm rot="16200000">
                <a:off x="5193385" y="3305263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台形 282"/>
              <p:cNvSpPr/>
              <p:nvPr/>
            </p:nvSpPr>
            <p:spPr>
              <a:xfrm rot="2700000">
                <a:off x="7845500" y="2206723"/>
                <a:ext cx="235772" cy="88414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台形 283"/>
              <p:cNvSpPr/>
              <p:nvPr/>
            </p:nvSpPr>
            <p:spPr>
              <a:xfrm rot="13500000">
                <a:off x="5648415" y="4403804"/>
                <a:ext cx="235774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台形 284"/>
              <p:cNvSpPr/>
              <p:nvPr/>
            </p:nvSpPr>
            <p:spPr>
              <a:xfrm rot="8100000">
                <a:off x="7845498" y="4403805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台形 285"/>
              <p:cNvSpPr/>
              <p:nvPr/>
            </p:nvSpPr>
            <p:spPr>
              <a:xfrm rot="18900000">
                <a:off x="5648415" y="2206722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台形 286"/>
              <p:cNvSpPr/>
              <p:nvPr/>
            </p:nvSpPr>
            <p:spPr>
              <a:xfrm rot="20700000">
                <a:off x="6159816" y="1254865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台形 287"/>
              <p:cNvSpPr/>
              <p:nvPr/>
            </p:nvSpPr>
            <p:spPr>
              <a:xfrm rot="9900000">
                <a:off x="7250189" y="5324194"/>
                <a:ext cx="319680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台形 288"/>
              <p:cNvSpPr/>
              <p:nvPr/>
            </p:nvSpPr>
            <p:spPr>
              <a:xfrm rot="4500000">
                <a:off x="8739666" y="2744344"/>
                <a:ext cx="319682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台形 289"/>
              <p:cNvSpPr/>
              <p:nvPr/>
            </p:nvSpPr>
            <p:spPr>
              <a:xfrm rot="15300000">
                <a:off x="4670337" y="3834715"/>
                <a:ext cx="319684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台形 290"/>
              <p:cNvSpPr/>
              <p:nvPr/>
            </p:nvSpPr>
            <p:spPr>
              <a:xfrm rot="1800000">
                <a:off x="7758223" y="1465301"/>
                <a:ext cx="319682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台形 291"/>
              <p:cNvSpPr/>
              <p:nvPr/>
            </p:nvSpPr>
            <p:spPr>
              <a:xfrm rot="12600000">
                <a:off x="5651780" y="5113758"/>
                <a:ext cx="319684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台形 292"/>
              <p:cNvSpPr/>
              <p:nvPr/>
            </p:nvSpPr>
            <p:spPr>
              <a:xfrm rot="7200000">
                <a:off x="8529232" y="4342751"/>
                <a:ext cx="319680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台形 293"/>
              <p:cNvSpPr/>
              <p:nvPr/>
            </p:nvSpPr>
            <p:spPr>
              <a:xfrm rot="18000000">
                <a:off x="4880773" y="2236308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台形 294"/>
              <p:cNvSpPr/>
              <p:nvPr/>
            </p:nvSpPr>
            <p:spPr>
              <a:xfrm rot="20700000">
                <a:off x="6252491" y="1530197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台形 295"/>
              <p:cNvSpPr/>
              <p:nvPr/>
            </p:nvSpPr>
            <p:spPr>
              <a:xfrm rot="9900000">
                <a:off x="7199536" y="5064621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台形 296"/>
              <p:cNvSpPr/>
              <p:nvPr/>
            </p:nvSpPr>
            <p:spPr>
              <a:xfrm rot="4500000">
                <a:off x="8493226" y="2823887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台形 297"/>
              <p:cNvSpPr/>
              <p:nvPr/>
            </p:nvSpPr>
            <p:spPr>
              <a:xfrm rot="15300000">
                <a:off x="4958803" y="3770932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台形 298"/>
              <p:cNvSpPr/>
              <p:nvPr/>
            </p:nvSpPr>
            <p:spPr>
              <a:xfrm rot="1800000">
                <a:off x="7640791" y="1712971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台形 299"/>
              <p:cNvSpPr/>
              <p:nvPr/>
            </p:nvSpPr>
            <p:spPr>
              <a:xfrm rot="12600000">
                <a:off x="5811238" y="4881848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台形 300"/>
              <p:cNvSpPr/>
              <p:nvPr/>
            </p:nvSpPr>
            <p:spPr>
              <a:xfrm rot="7200000">
                <a:off x="8310452" y="4212186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台形 301"/>
              <p:cNvSpPr/>
              <p:nvPr/>
            </p:nvSpPr>
            <p:spPr>
              <a:xfrm rot="18000000">
                <a:off x="5141575" y="2382633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台形 302"/>
              <p:cNvSpPr/>
              <p:nvPr/>
            </p:nvSpPr>
            <p:spPr>
              <a:xfrm rot="20700000">
                <a:off x="6344863" y="1804628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台形 303"/>
              <p:cNvSpPr/>
              <p:nvPr/>
            </p:nvSpPr>
            <p:spPr>
              <a:xfrm rot="9900000">
                <a:off x="7149050" y="4805899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台形 304"/>
              <p:cNvSpPr/>
              <p:nvPr/>
            </p:nvSpPr>
            <p:spPr>
              <a:xfrm rot="4500000">
                <a:off x="8247592" y="2903170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台形 305"/>
              <p:cNvSpPr/>
              <p:nvPr/>
            </p:nvSpPr>
            <p:spPr>
              <a:xfrm rot="15300000">
                <a:off x="5246318" y="3707355"/>
                <a:ext cx="235780" cy="88418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台形 306"/>
              <p:cNvSpPr/>
              <p:nvPr/>
            </p:nvSpPr>
            <p:spPr>
              <a:xfrm rot="1800000">
                <a:off x="7523743" y="1959830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台形 307"/>
              <p:cNvSpPr/>
              <p:nvPr/>
            </p:nvSpPr>
            <p:spPr>
              <a:xfrm rot="12600000">
                <a:off x="5970168" y="4650695"/>
                <a:ext cx="235780" cy="88418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台形 308"/>
              <p:cNvSpPr/>
              <p:nvPr/>
            </p:nvSpPr>
            <p:spPr>
              <a:xfrm rot="7200000">
                <a:off x="8092390" y="4082049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台形 309"/>
              <p:cNvSpPr/>
              <p:nvPr/>
            </p:nvSpPr>
            <p:spPr>
              <a:xfrm rot="18000000">
                <a:off x="5401523" y="2528477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台形 310"/>
              <p:cNvSpPr/>
              <p:nvPr/>
            </p:nvSpPr>
            <p:spPr>
              <a:xfrm rot="900000">
                <a:off x="7250190" y="1254866"/>
                <a:ext cx="319682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台形 311"/>
              <p:cNvSpPr/>
              <p:nvPr/>
            </p:nvSpPr>
            <p:spPr>
              <a:xfrm rot="11700000">
                <a:off x="6159813" y="5324193"/>
                <a:ext cx="319684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台形 312"/>
              <p:cNvSpPr/>
              <p:nvPr/>
            </p:nvSpPr>
            <p:spPr>
              <a:xfrm rot="6300000">
                <a:off x="8739667" y="3834718"/>
                <a:ext cx="319680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台形 313"/>
              <p:cNvSpPr/>
              <p:nvPr/>
            </p:nvSpPr>
            <p:spPr>
              <a:xfrm rot="17100000">
                <a:off x="4670338" y="2744341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台形 314"/>
              <p:cNvSpPr/>
              <p:nvPr/>
            </p:nvSpPr>
            <p:spPr>
              <a:xfrm rot="3600000">
                <a:off x="8529232" y="2236311"/>
                <a:ext cx="319682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台形 315"/>
              <p:cNvSpPr/>
              <p:nvPr/>
            </p:nvSpPr>
            <p:spPr>
              <a:xfrm rot="14400000">
                <a:off x="4880771" y="4342748"/>
                <a:ext cx="319684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台形 316"/>
              <p:cNvSpPr/>
              <p:nvPr/>
            </p:nvSpPr>
            <p:spPr>
              <a:xfrm rot="9000000">
                <a:off x="7758222" y="5113760"/>
                <a:ext cx="319680" cy="119880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台形 317"/>
              <p:cNvSpPr/>
              <p:nvPr/>
            </p:nvSpPr>
            <p:spPr>
              <a:xfrm rot="19800000">
                <a:off x="5651783" y="1465299"/>
                <a:ext cx="319682" cy="119882"/>
              </a:xfrm>
              <a:prstGeom prst="trapezoid">
                <a:avLst>
                  <a:gd name="adj" fmla="val 6937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台形 318"/>
              <p:cNvSpPr/>
              <p:nvPr/>
            </p:nvSpPr>
            <p:spPr>
              <a:xfrm rot="900000">
                <a:off x="7199538" y="1530198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台形 319"/>
              <p:cNvSpPr/>
              <p:nvPr/>
            </p:nvSpPr>
            <p:spPr>
              <a:xfrm rot="11700000">
                <a:off x="6252491" y="5064621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台形 320"/>
              <p:cNvSpPr/>
              <p:nvPr/>
            </p:nvSpPr>
            <p:spPr>
              <a:xfrm rot="6300000">
                <a:off x="8493225" y="3770932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台形 321"/>
              <p:cNvSpPr/>
              <p:nvPr/>
            </p:nvSpPr>
            <p:spPr>
              <a:xfrm rot="17100000">
                <a:off x="4958802" y="2823886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台形 322"/>
              <p:cNvSpPr/>
              <p:nvPr/>
            </p:nvSpPr>
            <p:spPr>
              <a:xfrm rot="3600000">
                <a:off x="8310453" y="2382633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台形 323"/>
              <p:cNvSpPr/>
              <p:nvPr/>
            </p:nvSpPr>
            <p:spPr>
              <a:xfrm rot="14400000">
                <a:off x="5141576" y="4212185"/>
                <a:ext cx="277658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台形 324"/>
              <p:cNvSpPr/>
              <p:nvPr/>
            </p:nvSpPr>
            <p:spPr>
              <a:xfrm rot="9000000">
                <a:off x="7640789" y="4881848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台形 325"/>
              <p:cNvSpPr/>
              <p:nvPr/>
            </p:nvSpPr>
            <p:spPr>
              <a:xfrm rot="19800000">
                <a:off x="5811238" y="1712970"/>
                <a:ext cx="277660" cy="104122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台形 326"/>
              <p:cNvSpPr/>
              <p:nvPr/>
            </p:nvSpPr>
            <p:spPr>
              <a:xfrm rot="900000">
                <a:off x="7149051" y="1804628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台形 327"/>
              <p:cNvSpPr/>
              <p:nvPr/>
            </p:nvSpPr>
            <p:spPr>
              <a:xfrm rot="11700000">
                <a:off x="6344860" y="4805897"/>
                <a:ext cx="235780" cy="88418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台形 328"/>
              <p:cNvSpPr/>
              <p:nvPr/>
            </p:nvSpPr>
            <p:spPr>
              <a:xfrm rot="6300000">
                <a:off x="8247592" y="3707357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台形 329"/>
              <p:cNvSpPr/>
              <p:nvPr/>
            </p:nvSpPr>
            <p:spPr>
              <a:xfrm rot="17100000">
                <a:off x="5246321" y="2903169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台形 330"/>
              <p:cNvSpPr/>
              <p:nvPr/>
            </p:nvSpPr>
            <p:spPr>
              <a:xfrm rot="3600000">
                <a:off x="8092390" y="2528478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台形 331"/>
              <p:cNvSpPr/>
              <p:nvPr/>
            </p:nvSpPr>
            <p:spPr>
              <a:xfrm rot="14400000">
                <a:off x="5401521" y="4082048"/>
                <a:ext cx="235780" cy="88418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台形 332"/>
              <p:cNvSpPr/>
              <p:nvPr/>
            </p:nvSpPr>
            <p:spPr>
              <a:xfrm rot="9000000">
                <a:off x="7523742" y="4650696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台形 333"/>
              <p:cNvSpPr/>
              <p:nvPr/>
            </p:nvSpPr>
            <p:spPr>
              <a:xfrm rot="19800000">
                <a:off x="5970170" y="1959830"/>
                <a:ext cx="235776" cy="88416"/>
              </a:xfrm>
              <a:prstGeom prst="trapezoid">
                <a:avLst>
                  <a:gd name="adj" fmla="val 69377"/>
                </a:avLst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01" name="グループ化 700"/>
          <p:cNvGrpSpPr/>
          <p:nvPr/>
        </p:nvGrpSpPr>
        <p:grpSpPr>
          <a:xfrm>
            <a:off x="4159731" y="4719418"/>
            <a:ext cx="1605151" cy="1605151"/>
            <a:chOff x="4159731" y="2775562"/>
            <a:chExt cx="1605151" cy="1605151"/>
          </a:xfrm>
        </p:grpSpPr>
        <p:grpSp>
          <p:nvGrpSpPr>
            <p:cNvPr id="407" name="グループ化 406"/>
            <p:cNvGrpSpPr/>
            <p:nvPr/>
          </p:nvGrpSpPr>
          <p:grpSpPr>
            <a:xfrm>
              <a:off x="4159731" y="2775562"/>
              <a:ext cx="1605151" cy="1605151"/>
              <a:chOff x="4913790" y="1183090"/>
              <a:chExt cx="4332759" cy="4332760"/>
            </a:xfrm>
          </p:grpSpPr>
          <p:grpSp>
            <p:nvGrpSpPr>
              <p:cNvPr id="408" name="グループ化 407"/>
              <p:cNvGrpSpPr/>
              <p:nvPr/>
            </p:nvGrpSpPr>
            <p:grpSpPr>
              <a:xfrm>
                <a:off x="4913790" y="1183090"/>
                <a:ext cx="4332759" cy="4332760"/>
                <a:chOff x="4698463" y="1183090"/>
                <a:chExt cx="4332759" cy="4332760"/>
              </a:xfrm>
            </p:grpSpPr>
            <p:sp>
              <p:nvSpPr>
                <p:cNvPr id="482" name="台形 481"/>
                <p:cNvSpPr/>
                <p:nvPr/>
              </p:nvSpPr>
              <p:spPr>
                <a:xfrm>
                  <a:off x="6705003" y="1183090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台形 482"/>
                <p:cNvSpPr/>
                <p:nvPr/>
              </p:nvSpPr>
              <p:spPr>
                <a:xfrm rot="10800000">
                  <a:off x="6705000" y="5395968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台形 483"/>
                <p:cNvSpPr/>
                <p:nvPr/>
              </p:nvSpPr>
              <p:spPr>
                <a:xfrm rot="5400000">
                  <a:off x="8811441" y="3289531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台形 484"/>
                <p:cNvSpPr/>
                <p:nvPr/>
              </p:nvSpPr>
              <p:spPr>
                <a:xfrm rot="16200000">
                  <a:off x="4598563" y="3289528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台形 485"/>
                <p:cNvSpPr/>
                <p:nvPr/>
              </p:nvSpPr>
              <p:spPr>
                <a:xfrm rot="2700000">
                  <a:off x="8194481" y="1800053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台形 486"/>
                <p:cNvSpPr/>
                <p:nvPr/>
              </p:nvSpPr>
              <p:spPr>
                <a:xfrm rot="13500000">
                  <a:off x="5215523" y="4779006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台形 487"/>
                <p:cNvSpPr/>
                <p:nvPr/>
              </p:nvSpPr>
              <p:spPr>
                <a:xfrm rot="8100000">
                  <a:off x="8194480" y="4779009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台形 488"/>
                <p:cNvSpPr/>
                <p:nvPr/>
              </p:nvSpPr>
              <p:spPr>
                <a:xfrm rot="18900000">
                  <a:off x="5215525" y="1800051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台形 489"/>
                <p:cNvSpPr/>
                <p:nvPr/>
              </p:nvSpPr>
              <p:spPr>
                <a:xfrm>
                  <a:off x="6726014" y="1467857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台形 490"/>
                <p:cNvSpPr/>
                <p:nvPr/>
              </p:nvSpPr>
              <p:spPr>
                <a:xfrm rot="10800000">
                  <a:off x="6726014" y="512696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台形 491"/>
                <p:cNvSpPr/>
                <p:nvPr/>
              </p:nvSpPr>
              <p:spPr>
                <a:xfrm rot="5400000">
                  <a:off x="8555567" y="3297410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台形 492"/>
                <p:cNvSpPr/>
                <p:nvPr/>
              </p:nvSpPr>
              <p:spPr>
                <a:xfrm rot="16200000">
                  <a:off x="4896461" y="3297409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台形 493"/>
                <p:cNvSpPr/>
                <p:nvPr/>
              </p:nvSpPr>
              <p:spPr>
                <a:xfrm rot="2700000">
                  <a:off x="8019703" y="200372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台形 494"/>
                <p:cNvSpPr/>
                <p:nvPr/>
              </p:nvSpPr>
              <p:spPr>
                <a:xfrm rot="13500000">
                  <a:off x="5432325" y="4591098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台形 495"/>
                <p:cNvSpPr/>
                <p:nvPr/>
              </p:nvSpPr>
              <p:spPr>
                <a:xfrm rot="8100000">
                  <a:off x="8019701" y="4591097"/>
                  <a:ext cx="277662" cy="104124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台形 496"/>
                <p:cNvSpPr/>
                <p:nvPr/>
              </p:nvSpPr>
              <p:spPr>
                <a:xfrm rot="18900000">
                  <a:off x="5432324" y="2003719"/>
                  <a:ext cx="277662" cy="104124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台形 497"/>
                <p:cNvSpPr/>
                <p:nvPr/>
              </p:nvSpPr>
              <p:spPr>
                <a:xfrm>
                  <a:off x="6746957" y="1751691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台形 498"/>
                <p:cNvSpPr/>
                <p:nvPr/>
              </p:nvSpPr>
              <p:spPr>
                <a:xfrm rot="10800000">
                  <a:off x="6746954" y="4858834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台形 499"/>
                <p:cNvSpPr/>
                <p:nvPr/>
              </p:nvSpPr>
              <p:spPr>
                <a:xfrm rot="5400000">
                  <a:off x="8300529" y="3305264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台形 500"/>
                <p:cNvSpPr/>
                <p:nvPr/>
              </p:nvSpPr>
              <p:spPr>
                <a:xfrm rot="16200000">
                  <a:off x="5193385" y="3305263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台形 501"/>
                <p:cNvSpPr/>
                <p:nvPr/>
              </p:nvSpPr>
              <p:spPr>
                <a:xfrm rot="2700000">
                  <a:off x="7845500" y="2206723"/>
                  <a:ext cx="235772" cy="88414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台形 502"/>
                <p:cNvSpPr/>
                <p:nvPr/>
              </p:nvSpPr>
              <p:spPr>
                <a:xfrm rot="13500000">
                  <a:off x="5648415" y="4403804"/>
                  <a:ext cx="235774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台形 503"/>
                <p:cNvSpPr/>
                <p:nvPr/>
              </p:nvSpPr>
              <p:spPr>
                <a:xfrm rot="8100000">
                  <a:off x="7845498" y="4403805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台形 504"/>
                <p:cNvSpPr/>
                <p:nvPr/>
              </p:nvSpPr>
              <p:spPr>
                <a:xfrm rot="18900000">
                  <a:off x="5648415" y="2206722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台形 505"/>
                <p:cNvSpPr/>
                <p:nvPr/>
              </p:nvSpPr>
              <p:spPr>
                <a:xfrm rot="20700000">
                  <a:off x="6159816" y="1254865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台形 506"/>
                <p:cNvSpPr/>
                <p:nvPr/>
              </p:nvSpPr>
              <p:spPr>
                <a:xfrm rot="9900000">
                  <a:off x="7250189" y="5324194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台形 507"/>
                <p:cNvSpPr/>
                <p:nvPr/>
              </p:nvSpPr>
              <p:spPr>
                <a:xfrm rot="4500000">
                  <a:off x="8739666" y="2744344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台形 508"/>
                <p:cNvSpPr/>
                <p:nvPr/>
              </p:nvSpPr>
              <p:spPr>
                <a:xfrm rot="15300000">
                  <a:off x="4670337" y="3834715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台形 509"/>
                <p:cNvSpPr/>
                <p:nvPr/>
              </p:nvSpPr>
              <p:spPr>
                <a:xfrm rot="1800000">
                  <a:off x="7758223" y="1465301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台形 510"/>
                <p:cNvSpPr/>
                <p:nvPr/>
              </p:nvSpPr>
              <p:spPr>
                <a:xfrm rot="12600000">
                  <a:off x="5651780" y="5113758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台形 511"/>
                <p:cNvSpPr/>
                <p:nvPr/>
              </p:nvSpPr>
              <p:spPr>
                <a:xfrm rot="7200000">
                  <a:off x="8529232" y="4342751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台形 512"/>
                <p:cNvSpPr/>
                <p:nvPr/>
              </p:nvSpPr>
              <p:spPr>
                <a:xfrm rot="18000000">
                  <a:off x="4880773" y="2236308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台形 513"/>
                <p:cNvSpPr/>
                <p:nvPr/>
              </p:nvSpPr>
              <p:spPr>
                <a:xfrm rot="20700000">
                  <a:off x="6252491" y="1530197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台形 514"/>
                <p:cNvSpPr/>
                <p:nvPr/>
              </p:nvSpPr>
              <p:spPr>
                <a:xfrm rot="9900000">
                  <a:off x="7199536" y="5064621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台形 515"/>
                <p:cNvSpPr/>
                <p:nvPr/>
              </p:nvSpPr>
              <p:spPr>
                <a:xfrm rot="4500000">
                  <a:off x="8493226" y="2823887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台形 516"/>
                <p:cNvSpPr/>
                <p:nvPr/>
              </p:nvSpPr>
              <p:spPr>
                <a:xfrm rot="15300000">
                  <a:off x="4958803" y="3770932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台形 517"/>
                <p:cNvSpPr/>
                <p:nvPr/>
              </p:nvSpPr>
              <p:spPr>
                <a:xfrm rot="1800000">
                  <a:off x="7640791" y="171297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台形 518"/>
                <p:cNvSpPr/>
                <p:nvPr/>
              </p:nvSpPr>
              <p:spPr>
                <a:xfrm rot="12600000">
                  <a:off x="5811238" y="4881848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台形 519"/>
                <p:cNvSpPr/>
                <p:nvPr/>
              </p:nvSpPr>
              <p:spPr>
                <a:xfrm rot="7200000">
                  <a:off x="8310452" y="4212186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台形 520"/>
                <p:cNvSpPr/>
                <p:nvPr/>
              </p:nvSpPr>
              <p:spPr>
                <a:xfrm rot="18000000">
                  <a:off x="5141575" y="2382633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台形 521"/>
                <p:cNvSpPr/>
                <p:nvPr/>
              </p:nvSpPr>
              <p:spPr>
                <a:xfrm rot="20700000">
                  <a:off x="6344863" y="1804628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台形 522"/>
                <p:cNvSpPr/>
                <p:nvPr/>
              </p:nvSpPr>
              <p:spPr>
                <a:xfrm rot="9900000">
                  <a:off x="7149050" y="4805899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台形 523"/>
                <p:cNvSpPr/>
                <p:nvPr/>
              </p:nvSpPr>
              <p:spPr>
                <a:xfrm rot="4500000">
                  <a:off x="8247592" y="2903170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台形 524"/>
                <p:cNvSpPr/>
                <p:nvPr/>
              </p:nvSpPr>
              <p:spPr>
                <a:xfrm rot="15300000">
                  <a:off x="5246318" y="3707355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台形 525"/>
                <p:cNvSpPr/>
                <p:nvPr/>
              </p:nvSpPr>
              <p:spPr>
                <a:xfrm rot="1800000">
                  <a:off x="7523743" y="1959830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台形 526"/>
                <p:cNvSpPr/>
                <p:nvPr/>
              </p:nvSpPr>
              <p:spPr>
                <a:xfrm rot="12600000">
                  <a:off x="5970168" y="4650695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台形 527"/>
                <p:cNvSpPr/>
                <p:nvPr/>
              </p:nvSpPr>
              <p:spPr>
                <a:xfrm rot="7200000">
                  <a:off x="8092390" y="4082049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台形 528"/>
                <p:cNvSpPr/>
                <p:nvPr/>
              </p:nvSpPr>
              <p:spPr>
                <a:xfrm rot="18000000">
                  <a:off x="5401523" y="2528477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台形 529"/>
                <p:cNvSpPr/>
                <p:nvPr/>
              </p:nvSpPr>
              <p:spPr>
                <a:xfrm rot="900000">
                  <a:off x="7250190" y="1254866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台形 530"/>
                <p:cNvSpPr/>
                <p:nvPr/>
              </p:nvSpPr>
              <p:spPr>
                <a:xfrm rot="11700000">
                  <a:off x="6159813" y="5324193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台形 531"/>
                <p:cNvSpPr/>
                <p:nvPr/>
              </p:nvSpPr>
              <p:spPr>
                <a:xfrm rot="6300000">
                  <a:off x="8739667" y="3834718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台形 532"/>
                <p:cNvSpPr/>
                <p:nvPr/>
              </p:nvSpPr>
              <p:spPr>
                <a:xfrm rot="17100000">
                  <a:off x="4670338" y="2744341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台形 533"/>
                <p:cNvSpPr/>
                <p:nvPr/>
              </p:nvSpPr>
              <p:spPr>
                <a:xfrm rot="3600000">
                  <a:off x="8529232" y="2236311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台形 534"/>
                <p:cNvSpPr/>
                <p:nvPr/>
              </p:nvSpPr>
              <p:spPr>
                <a:xfrm rot="14400000">
                  <a:off x="4880771" y="4342748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台形 535"/>
                <p:cNvSpPr/>
                <p:nvPr/>
              </p:nvSpPr>
              <p:spPr>
                <a:xfrm rot="9000000">
                  <a:off x="7758222" y="5113760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台形 536"/>
                <p:cNvSpPr/>
                <p:nvPr/>
              </p:nvSpPr>
              <p:spPr>
                <a:xfrm rot="19800000">
                  <a:off x="5651783" y="1465299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台形 537"/>
                <p:cNvSpPr/>
                <p:nvPr/>
              </p:nvSpPr>
              <p:spPr>
                <a:xfrm rot="900000">
                  <a:off x="7199538" y="1530198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台形 538"/>
                <p:cNvSpPr/>
                <p:nvPr/>
              </p:nvSpPr>
              <p:spPr>
                <a:xfrm rot="11700000">
                  <a:off x="6252491" y="506462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台形 539"/>
                <p:cNvSpPr/>
                <p:nvPr/>
              </p:nvSpPr>
              <p:spPr>
                <a:xfrm rot="6300000">
                  <a:off x="8493225" y="3770932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台形 540"/>
                <p:cNvSpPr/>
                <p:nvPr/>
              </p:nvSpPr>
              <p:spPr>
                <a:xfrm rot="17100000">
                  <a:off x="4958802" y="2823886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台形 541"/>
                <p:cNvSpPr/>
                <p:nvPr/>
              </p:nvSpPr>
              <p:spPr>
                <a:xfrm rot="3600000">
                  <a:off x="8310453" y="2382633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台形 542"/>
                <p:cNvSpPr/>
                <p:nvPr/>
              </p:nvSpPr>
              <p:spPr>
                <a:xfrm rot="14400000">
                  <a:off x="5141576" y="4212185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台形 543"/>
                <p:cNvSpPr/>
                <p:nvPr/>
              </p:nvSpPr>
              <p:spPr>
                <a:xfrm rot="9000000">
                  <a:off x="7640789" y="4881848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台形 544"/>
                <p:cNvSpPr/>
                <p:nvPr/>
              </p:nvSpPr>
              <p:spPr>
                <a:xfrm rot="19800000">
                  <a:off x="5811238" y="1712970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台形 545"/>
                <p:cNvSpPr/>
                <p:nvPr/>
              </p:nvSpPr>
              <p:spPr>
                <a:xfrm rot="900000">
                  <a:off x="7149051" y="1804628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台形 546"/>
                <p:cNvSpPr/>
                <p:nvPr/>
              </p:nvSpPr>
              <p:spPr>
                <a:xfrm rot="11700000">
                  <a:off x="6344860" y="4805897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台形 547"/>
                <p:cNvSpPr/>
                <p:nvPr/>
              </p:nvSpPr>
              <p:spPr>
                <a:xfrm rot="6300000">
                  <a:off x="8247592" y="3707357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台形 548"/>
                <p:cNvSpPr/>
                <p:nvPr/>
              </p:nvSpPr>
              <p:spPr>
                <a:xfrm rot="17100000">
                  <a:off x="5246321" y="2903169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台形 549"/>
                <p:cNvSpPr/>
                <p:nvPr/>
              </p:nvSpPr>
              <p:spPr>
                <a:xfrm rot="3600000">
                  <a:off x="8092390" y="2528478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台形 550"/>
                <p:cNvSpPr/>
                <p:nvPr/>
              </p:nvSpPr>
              <p:spPr>
                <a:xfrm rot="14400000">
                  <a:off x="5401521" y="4082048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台形 551"/>
                <p:cNvSpPr/>
                <p:nvPr/>
              </p:nvSpPr>
              <p:spPr>
                <a:xfrm rot="9000000">
                  <a:off x="7523742" y="4650696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台形 552"/>
                <p:cNvSpPr/>
                <p:nvPr/>
              </p:nvSpPr>
              <p:spPr>
                <a:xfrm rot="19800000">
                  <a:off x="5970170" y="1959830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9" name="グループ化 408"/>
              <p:cNvGrpSpPr/>
              <p:nvPr/>
            </p:nvGrpSpPr>
            <p:grpSpPr>
              <a:xfrm rot="21154186">
                <a:off x="5058675" y="1327975"/>
                <a:ext cx="4042990" cy="4042990"/>
                <a:chOff x="4698463" y="1183090"/>
                <a:chExt cx="4332759" cy="4332760"/>
              </a:xfrm>
            </p:grpSpPr>
            <p:sp>
              <p:nvSpPr>
                <p:cNvPr id="410" name="台形 409"/>
                <p:cNvSpPr/>
                <p:nvPr/>
              </p:nvSpPr>
              <p:spPr>
                <a:xfrm>
                  <a:off x="6705003" y="1183090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台形 410"/>
                <p:cNvSpPr/>
                <p:nvPr/>
              </p:nvSpPr>
              <p:spPr>
                <a:xfrm rot="10800000">
                  <a:off x="6705000" y="5395968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台形 411"/>
                <p:cNvSpPr/>
                <p:nvPr/>
              </p:nvSpPr>
              <p:spPr>
                <a:xfrm rot="5400000">
                  <a:off x="8811441" y="3289531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台形 412"/>
                <p:cNvSpPr/>
                <p:nvPr/>
              </p:nvSpPr>
              <p:spPr>
                <a:xfrm rot="16200000">
                  <a:off x="4598563" y="3289528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台形 413"/>
                <p:cNvSpPr/>
                <p:nvPr/>
              </p:nvSpPr>
              <p:spPr>
                <a:xfrm rot="2700000">
                  <a:off x="8194481" y="1800053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台形 414"/>
                <p:cNvSpPr/>
                <p:nvPr/>
              </p:nvSpPr>
              <p:spPr>
                <a:xfrm rot="13500000">
                  <a:off x="5215523" y="4779006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台形 415"/>
                <p:cNvSpPr/>
                <p:nvPr/>
              </p:nvSpPr>
              <p:spPr>
                <a:xfrm rot="8100000">
                  <a:off x="8194480" y="4779009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台形 416"/>
                <p:cNvSpPr/>
                <p:nvPr/>
              </p:nvSpPr>
              <p:spPr>
                <a:xfrm rot="18900000">
                  <a:off x="5215525" y="1800051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台形 417"/>
                <p:cNvSpPr/>
                <p:nvPr/>
              </p:nvSpPr>
              <p:spPr>
                <a:xfrm>
                  <a:off x="6726014" y="1467857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台形 418"/>
                <p:cNvSpPr/>
                <p:nvPr/>
              </p:nvSpPr>
              <p:spPr>
                <a:xfrm rot="10800000">
                  <a:off x="6726014" y="512696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台形 419"/>
                <p:cNvSpPr/>
                <p:nvPr/>
              </p:nvSpPr>
              <p:spPr>
                <a:xfrm rot="5400000">
                  <a:off x="8555567" y="3297410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台形 420"/>
                <p:cNvSpPr/>
                <p:nvPr/>
              </p:nvSpPr>
              <p:spPr>
                <a:xfrm rot="16200000">
                  <a:off x="4896461" y="3297409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台形 421"/>
                <p:cNvSpPr/>
                <p:nvPr/>
              </p:nvSpPr>
              <p:spPr>
                <a:xfrm rot="2700000">
                  <a:off x="8019703" y="200372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台形 422"/>
                <p:cNvSpPr/>
                <p:nvPr/>
              </p:nvSpPr>
              <p:spPr>
                <a:xfrm rot="13500000">
                  <a:off x="5432325" y="4591098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台形 423"/>
                <p:cNvSpPr/>
                <p:nvPr/>
              </p:nvSpPr>
              <p:spPr>
                <a:xfrm rot="8100000">
                  <a:off x="8019701" y="4591097"/>
                  <a:ext cx="277662" cy="104124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台形 424"/>
                <p:cNvSpPr/>
                <p:nvPr/>
              </p:nvSpPr>
              <p:spPr>
                <a:xfrm rot="18900000">
                  <a:off x="5432324" y="2003719"/>
                  <a:ext cx="277662" cy="104124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台形 425"/>
                <p:cNvSpPr/>
                <p:nvPr/>
              </p:nvSpPr>
              <p:spPr>
                <a:xfrm>
                  <a:off x="6746957" y="1751691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台形 426"/>
                <p:cNvSpPr/>
                <p:nvPr/>
              </p:nvSpPr>
              <p:spPr>
                <a:xfrm rot="10800000">
                  <a:off x="6746954" y="4858834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台形 427"/>
                <p:cNvSpPr/>
                <p:nvPr/>
              </p:nvSpPr>
              <p:spPr>
                <a:xfrm rot="5400000">
                  <a:off x="8300529" y="3305264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台形 428"/>
                <p:cNvSpPr/>
                <p:nvPr/>
              </p:nvSpPr>
              <p:spPr>
                <a:xfrm rot="16200000">
                  <a:off x="5193385" y="3305263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台形 429"/>
                <p:cNvSpPr/>
                <p:nvPr/>
              </p:nvSpPr>
              <p:spPr>
                <a:xfrm rot="2700000">
                  <a:off x="7845500" y="2206723"/>
                  <a:ext cx="235772" cy="88414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台形 430"/>
                <p:cNvSpPr/>
                <p:nvPr/>
              </p:nvSpPr>
              <p:spPr>
                <a:xfrm rot="13500000">
                  <a:off x="5648415" y="4403804"/>
                  <a:ext cx="235774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台形 431"/>
                <p:cNvSpPr/>
                <p:nvPr/>
              </p:nvSpPr>
              <p:spPr>
                <a:xfrm rot="8100000">
                  <a:off x="7845498" y="4403805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台形 432"/>
                <p:cNvSpPr/>
                <p:nvPr/>
              </p:nvSpPr>
              <p:spPr>
                <a:xfrm rot="18900000">
                  <a:off x="5648415" y="2206722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台形 433"/>
                <p:cNvSpPr/>
                <p:nvPr/>
              </p:nvSpPr>
              <p:spPr>
                <a:xfrm rot="20700000">
                  <a:off x="6159816" y="1254865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台形 434"/>
                <p:cNvSpPr/>
                <p:nvPr/>
              </p:nvSpPr>
              <p:spPr>
                <a:xfrm rot="9900000">
                  <a:off x="7250189" y="5324194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台形 435"/>
                <p:cNvSpPr/>
                <p:nvPr/>
              </p:nvSpPr>
              <p:spPr>
                <a:xfrm rot="4500000">
                  <a:off x="8739666" y="2744344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台形 436"/>
                <p:cNvSpPr/>
                <p:nvPr/>
              </p:nvSpPr>
              <p:spPr>
                <a:xfrm rot="15300000">
                  <a:off x="4670337" y="3834715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台形 437"/>
                <p:cNvSpPr/>
                <p:nvPr/>
              </p:nvSpPr>
              <p:spPr>
                <a:xfrm rot="1800000">
                  <a:off x="7758223" y="1465301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台形 438"/>
                <p:cNvSpPr/>
                <p:nvPr/>
              </p:nvSpPr>
              <p:spPr>
                <a:xfrm rot="12600000">
                  <a:off x="5651780" y="5113758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台形 439"/>
                <p:cNvSpPr/>
                <p:nvPr/>
              </p:nvSpPr>
              <p:spPr>
                <a:xfrm rot="7200000">
                  <a:off x="8529232" y="4342751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台形 440"/>
                <p:cNvSpPr/>
                <p:nvPr/>
              </p:nvSpPr>
              <p:spPr>
                <a:xfrm rot="18000000">
                  <a:off x="4880773" y="2236308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台形 441"/>
                <p:cNvSpPr/>
                <p:nvPr/>
              </p:nvSpPr>
              <p:spPr>
                <a:xfrm rot="20700000">
                  <a:off x="6252491" y="1530197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台形 442"/>
                <p:cNvSpPr/>
                <p:nvPr/>
              </p:nvSpPr>
              <p:spPr>
                <a:xfrm rot="9900000">
                  <a:off x="7199536" y="5064621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台形 443"/>
                <p:cNvSpPr/>
                <p:nvPr/>
              </p:nvSpPr>
              <p:spPr>
                <a:xfrm rot="4500000">
                  <a:off x="8493226" y="2823887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台形 444"/>
                <p:cNvSpPr/>
                <p:nvPr/>
              </p:nvSpPr>
              <p:spPr>
                <a:xfrm rot="15300000">
                  <a:off x="4958803" y="3770932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台形 445"/>
                <p:cNvSpPr/>
                <p:nvPr/>
              </p:nvSpPr>
              <p:spPr>
                <a:xfrm rot="1800000">
                  <a:off x="7640791" y="171297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台形 446"/>
                <p:cNvSpPr/>
                <p:nvPr/>
              </p:nvSpPr>
              <p:spPr>
                <a:xfrm rot="12600000">
                  <a:off x="5811238" y="4881848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台形 447"/>
                <p:cNvSpPr/>
                <p:nvPr/>
              </p:nvSpPr>
              <p:spPr>
                <a:xfrm rot="7200000">
                  <a:off x="8310452" y="4212186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台形 448"/>
                <p:cNvSpPr/>
                <p:nvPr/>
              </p:nvSpPr>
              <p:spPr>
                <a:xfrm rot="18000000">
                  <a:off x="5141575" y="2382633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台形 449"/>
                <p:cNvSpPr/>
                <p:nvPr/>
              </p:nvSpPr>
              <p:spPr>
                <a:xfrm rot="20700000">
                  <a:off x="6344863" y="1804628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台形 450"/>
                <p:cNvSpPr/>
                <p:nvPr/>
              </p:nvSpPr>
              <p:spPr>
                <a:xfrm rot="9900000">
                  <a:off x="7149050" y="4805899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台形 451"/>
                <p:cNvSpPr/>
                <p:nvPr/>
              </p:nvSpPr>
              <p:spPr>
                <a:xfrm rot="4500000">
                  <a:off x="8247592" y="2903170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台形 452"/>
                <p:cNvSpPr/>
                <p:nvPr/>
              </p:nvSpPr>
              <p:spPr>
                <a:xfrm rot="15300000">
                  <a:off x="5246318" y="3707355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台形 453"/>
                <p:cNvSpPr/>
                <p:nvPr/>
              </p:nvSpPr>
              <p:spPr>
                <a:xfrm rot="1800000">
                  <a:off x="7523743" y="1959830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台形 454"/>
                <p:cNvSpPr/>
                <p:nvPr/>
              </p:nvSpPr>
              <p:spPr>
                <a:xfrm rot="12600000">
                  <a:off x="5970168" y="4650695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台形 455"/>
                <p:cNvSpPr/>
                <p:nvPr/>
              </p:nvSpPr>
              <p:spPr>
                <a:xfrm rot="7200000">
                  <a:off x="8092390" y="4082049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台形 456"/>
                <p:cNvSpPr/>
                <p:nvPr/>
              </p:nvSpPr>
              <p:spPr>
                <a:xfrm rot="18000000">
                  <a:off x="5401523" y="2528477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台形 457"/>
                <p:cNvSpPr/>
                <p:nvPr/>
              </p:nvSpPr>
              <p:spPr>
                <a:xfrm rot="900000">
                  <a:off x="7250190" y="1254866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台形 458"/>
                <p:cNvSpPr/>
                <p:nvPr/>
              </p:nvSpPr>
              <p:spPr>
                <a:xfrm rot="11700000">
                  <a:off x="6159813" y="5324193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台形 459"/>
                <p:cNvSpPr/>
                <p:nvPr/>
              </p:nvSpPr>
              <p:spPr>
                <a:xfrm rot="6300000">
                  <a:off x="8739667" y="3834718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台形 460"/>
                <p:cNvSpPr/>
                <p:nvPr/>
              </p:nvSpPr>
              <p:spPr>
                <a:xfrm rot="17100000">
                  <a:off x="4670338" y="2744341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台形 461"/>
                <p:cNvSpPr/>
                <p:nvPr/>
              </p:nvSpPr>
              <p:spPr>
                <a:xfrm rot="3600000">
                  <a:off x="8529232" y="2236311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台形 462"/>
                <p:cNvSpPr/>
                <p:nvPr/>
              </p:nvSpPr>
              <p:spPr>
                <a:xfrm rot="14400000">
                  <a:off x="4880771" y="4342748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台形 463"/>
                <p:cNvSpPr/>
                <p:nvPr/>
              </p:nvSpPr>
              <p:spPr>
                <a:xfrm rot="9000000">
                  <a:off x="7758222" y="5113760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台形 464"/>
                <p:cNvSpPr/>
                <p:nvPr/>
              </p:nvSpPr>
              <p:spPr>
                <a:xfrm rot="19800000">
                  <a:off x="5651783" y="1465299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台形 465"/>
                <p:cNvSpPr/>
                <p:nvPr/>
              </p:nvSpPr>
              <p:spPr>
                <a:xfrm rot="900000">
                  <a:off x="7199538" y="1530198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台形 466"/>
                <p:cNvSpPr/>
                <p:nvPr/>
              </p:nvSpPr>
              <p:spPr>
                <a:xfrm rot="11700000">
                  <a:off x="6252491" y="506462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台形 467"/>
                <p:cNvSpPr/>
                <p:nvPr/>
              </p:nvSpPr>
              <p:spPr>
                <a:xfrm rot="6300000">
                  <a:off x="8493225" y="3770932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台形 468"/>
                <p:cNvSpPr/>
                <p:nvPr/>
              </p:nvSpPr>
              <p:spPr>
                <a:xfrm rot="17100000">
                  <a:off x="4958802" y="2823886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台形 469"/>
                <p:cNvSpPr/>
                <p:nvPr/>
              </p:nvSpPr>
              <p:spPr>
                <a:xfrm rot="3600000">
                  <a:off x="8310453" y="2382633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台形 470"/>
                <p:cNvSpPr/>
                <p:nvPr/>
              </p:nvSpPr>
              <p:spPr>
                <a:xfrm rot="14400000">
                  <a:off x="5141576" y="4212185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台形 471"/>
                <p:cNvSpPr/>
                <p:nvPr/>
              </p:nvSpPr>
              <p:spPr>
                <a:xfrm rot="9000000">
                  <a:off x="7640789" y="4881848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台形 472"/>
                <p:cNvSpPr/>
                <p:nvPr/>
              </p:nvSpPr>
              <p:spPr>
                <a:xfrm rot="19800000">
                  <a:off x="5811238" y="1712970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台形 473"/>
                <p:cNvSpPr/>
                <p:nvPr/>
              </p:nvSpPr>
              <p:spPr>
                <a:xfrm rot="900000">
                  <a:off x="7149051" y="1804628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台形 474"/>
                <p:cNvSpPr/>
                <p:nvPr/>
              </p:nvSpPr>
              <p:spPr>
                <a:xfrm rot="11700000">
                  <a:off x="6344860" y="4805897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台形 475"/>
                <p:cNvSpPr/>
                <p:nvPr/>
              </p:nvSpPr>
              <p:spPr>
                <a:xfrm rot="6300000">
                  <a:off x="8247592" y="3707357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台形 476"/>
                <p:cNvSpPr/>
                <p:nvPr/>
              </p:nvSpPr>
              <p:spPr>
                <a:xfrm rot="17100000">
                  <a:off x="5246321" y="2903169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台形 477"/>
                <p:cNvSpPr/>
                <p:nvPr/>
              </p:nvSpPr>
              <p:spPr>
                <a:xfrm rot="3600000">
                  <a:off x="8092390" y="2528478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台形 478"/>
                <p:cNvSpPr/>
                <p:nvPr/>
              </p:nvSpPr>
              <p:spPr>
                <a:xfrm rot="14400000">
                  <a:off x="5401521" y="4082048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台形 479"/>
                <p:cNvSpPr/>
                <p:nvPr/>
              </p:nvSpPr>
              <p:spPr>
                <a:xfrm rot="9000000">
                  <a:off x="7523742" y="4650696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台形 480"/>
                <p:cNvSpPr/>
                <p:nvPr/>
              </p:nvSpPr>
              <p:spPr>
                <a:xfrm rot="19800000">
                  <a:off x="5970170" y="1959830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4" name="グループ化 553"/>
            <p:cNvGrpSpPr/>
            <p:nvPr/>
          </p:nvGrpSpPr>
          <p:grpSpPr>
            <a:xfrm>
              <a:off x="4231276" y="2854057"/>
              <a:ext cx="1448164" cy="1448162"/>
              <a:chOff x="4913790" y="1183090"/>
              <a:chExt cx="4332759" cy="4332760"/>
            </a:xfrm>
          </p:grpSpPr>
          <p:grpSp>
            <p:nvGrpSpPr>
              <p:cNvPr id="555" name="グループ化 554"/>
              <p:cNvGrpSpPr/>
              <p:nvPr/>
            </p:nvGrpSpPr>
            <p:grpSpPr>
              <a:xfrm>
                <a:off x="4913790" y="1183090"/>
                <a:ext cx="4332759" cy="4332760"/>
                <a:chOff x="4698463" y="1183090"/>
                <a:chExt cx="4332759" cy="4332760"/>
              </a:xfrm>
            </p:grpSpPr>
            <p:sp>
              <p:nvSpPr>
                <p:cNvPr id="629" name="台形 628"/>
                <p:cNvSpPr/>
                <p:nvPr/>
              </p:nvSpPr>
              <p:spPr>
                <a:xfrm>
                  <a:off x="6705003" y="1183090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台形 629"/>
                <p:cNvSpPr/>
                <p:nvPr/>
              </p:nvSpPr>
              <p:spPr>
                <a:xfrm rot="10800000">
                  <a:off x="6705000" y="5395968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台形 630"/>
                <p:cNvSpPr/>
                <p:nvPr/>
              </p:nvSpPr>
              <p:spPr>
                <a:xfrm rot="5400000">
                  <a:off x="8811441" y="3289531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台形 631"/>
                <p:cNvSpPr/>
                <p:nvPr/>
              </p:nvSpPr>
              <p:spPr>
                <a:xfrm rot="16200000">
                  <a:off x="4598563" y="3289528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台形 632"/>
                <p:cNvSpPr/>
                <p:nvPr/>
              </p:nvSpPr>
              <p:spPr>
                <a:xfrm rot="2700000">
                  <a:off x="8194481" y="1800053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台形 633"/>
                <p:cNvSpPr/>
                <p:nvPr/>
              </p:nvSpPr>
              <p:spPr>
                <a:xfrm rot="13500000">
                  <a:off x="5215523" y="4779006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台形 634"/>
                <p:cNvSpPr/>
                <p:nvPr/>
              </p:nvSpPr>
              <p:spPr>
                <a:xfrm rot="8100000">
                  <a:off x="8194480" y="4779009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台形 635"/>
                <p:cNvSpPr/>
                <p:nvPr/>
              </p:nvSpPr>
              <p:spPr>
                <a:xfrm rot="18900000">
                  <a:off x="5215525" y="1800051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台形 636"/>
                <p:cNvSpPr/>
                <p:nvPr/>
              </p:nvSpPr>
              <p:spPr>
                <a:xfrm>
                  <a:off x="6726014" y="1467857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台形 637"/>
                <p:cNvSpPr/>
                <p:nvPr/>
              </p:nvSpPr>
              <p:spPr>
                <a:xfrm rot="10800000">
                  <a:off x="6726014" y="512696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台形 638"/>
                <p:cNvSpPr/>
                <p:nvPr/>
              </p:nvSpPr>
              <p:spPr>
                <a:xfrm rot="5400000">
                  <a:off x="8555567" y="3297410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台形 639"/>
                <p:cNvSpPr/>
                <p:nvPr/>
              </p:nvSpPr>
              <p:spPr>
                <a:xfrm rot="16200000">
                  <a:off x="4896461" y="3297409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台形 640"/>
                <p:cNvSpPr/>
                <p:nvPr/>
              </p:nvSpPr>
              <p:spPr>
                <a:xfrm rot="2700000">
                  <a:off x="8019703" y="200372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台形 641"/>
                <p:cNvSpPr/>
                <p:nvPr/>
              </p:nvSpPr>
              <p:spPr>
                <a:xfrm rot="13500000">
                  <a:off x="5432325" y="4591098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台形 642"/>
                <p:cNvSpPr/>
                <p:nvPr/>
              </p:nvSpPr>
              <p:spPr>
                <a:xfrm rot="8100000">
                  <a:off x="8019701" y="4591097"/>
                  <a:ext cx="277662" cy="104124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台形 643"/>
                <p:cNvSpPr/>
                <p:nvPr/>
              </p:nvSpPr>
              <p:spPr>
                <a:xfrm rot="18900000">
                  <a:off x="5432324" y="2003719"/>
                  <a:ext cx="277662" cy="104124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台形 644"/>
                <p:cNvSpPr/>
                <p:nvPr/>
              </p:nvSpPr>
              <p:spPr>
                <a:xfrm>
                  <a:off x="6746957" y="1751691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台形 645"/>
                <p:cNvSpPr/>
                <p:nvPr/>
              </p:nvSpPr>
              <p:spPr>
                <a:xfrm rot="10800000">
                  <a:off x="6746954" y="4858834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台形 646"/>
                <p:cNvSpPr/>
                <p:nvPr/>
              </p:nvSpPr>
              <p:spPr>
                <a:xfrm rot="5400000">
                  <a:off x="8300529" y="3305264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台形 647"/>
                <p:cNvSpPr/>
                <p:nvPr/>
              </p:nvSpPr>
              <p:spPr>
                <a:xfrm rot="16200000">
                  <a:off x="5193385" y="3305263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台形 648"/>
                <p:cNvSpPr/>
                <p:nvPr/>
              </p:nvSpPr>
              <p:spPr>
                <a:xfrm rot="2700000">
                  <a:off x="7845500" y="2206723"/>
                  <a:ext cx="235772" cy="88414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台形 649"/>
                <p:cNvSpPr/>
                <p:nvPr/>
              </p:nvSpPr>
              <p:spPr>
                <a:xfrm rot="13500000">
                  <a:off x="5648415" y="4403804"/>
                  <a:ext cx="235774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台形 650"/>
                <p:cNvSpPr/>
                <p:nvPr/>
              </p:nvSpPr>
              <p:spPr>
                <a:xfrm rot="8100000">
                  <a:off x="7845498" y="4403805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台形 651"/>
                <p:cNvSpPr/>
                <p:nvPr/>
              </p:nvSpPr>
              <p:spPr>
                <a:xfrm rot="18900000">
                  <a:off x="5648415" y="2206722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台形 652"/>
                <p:cNvSpPr/>
                <p:nvPr/>
              </p:nvSpPr>
              <p:spPr>
                <a:xfrm rot="20700000">
                  <a:off x="6159816" y="1254865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台形 653"/>
                <p:cNvSpPr/>
                <p:nvPr/>
              </p:nvSpPr>
              <p:spPr>
                <a:xfrm rot="9900000">
                  <a:off x="7250189" y="5324194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台形 654"/>
                <p:cNvSpPr/>
                <p:nvPr/>
              </p:nvSpPr>
              <p:spPr>
                <a:xfrm rot="4500000">
                  <a:off x="8739666" y="2744344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台形 655"/>
                <p:cNvSpPr/>
                <p:nvPr/>
              </p:nvSpPr>
              <p:spPr>
                <a:xfrm rot="15300000">
                  <a:off x="4670337" y="3834715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台形 656"/>
                <p:cNvSpPr/>
                <p:nvPr/>
              </p:nvSpPr>
              <p:spPr>
                <a:xfrm rot="1800000">
                  <a:off x="7758223" y="1465301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台形 657"/>
                <p:cNvSpPr/>
                <p:nvPr/>
              </p:nvSpPr>
              <p:spPr>
                <a:xfrm rot="12600000">
                  <a:off x="5651780" y="5113758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台形 658"/>
                <p:cNvSpPr/>
                <p:nvPr/>
              </p:nvSpPr>
              <p:spPr>
                <a:xfrm rot="7200000">
                  <a:off x="8529232" y="4342751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台形 659"/>
                <p:cNvSpPr/>
                <p:nvPr/>
              </p:nvSpPr>
              <p:spPr>
                <a:xfrm rot="18000000">
                  <a:off x="4880773" y="2236308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台形 660"/>
                <p:cNvSpPr/>
                <p:nvPr/>
              </p:nvSpPr>
              <p:spPr>
                <a:xfrm rot="20700000">
                  <a:off x="6252491" y="1530197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台形 661"/>
                <p:cNvSpPr/>
                <p:nvPr/>
              </p:nvSpPr>
              <p:spPr>
                <a:xfrm rot="9900000">
                  <a:off x="7199536" y="5064621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台形 662"/>
                <p:cNvSpPr/>
                <p:nvPr/>
              </p:nvSpPr>
              <p:spPr>
                <a:xfrm rot="4500000">
                  <a:off x="8493226" y="2823887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台形 663"/>
                <p:cNvSpPr/>
                <p:nvPr/>
              </p:nvSpPr>
              <p:spPr>
                <a:xfrm rot="15300000">
                  <a:off x="4958803" y="3770932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台形 664"/>
                <p:cNvSpPr/>
                <p:nvPr/>
              </p:nvSpPr>
              <p:spPr>
                <a:xfrm rot="1800000">
                  <a:off x="7640791" y="171297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台形 665"/>
                <p:cNvSpPr/>
                <p:nvPr/>
              </p:nvSpPr>
              <p:spPr>
                <a:xfrm rot="12600000">
                  <a:off x="5811238" y="4881848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台形 666"/>
                <p:cNvSpPr/>
                <p:nvPr/>
              </p:nvSpPr>
              <p:spPr>
                <a:xfrm rot="7200000">
                  <a:off x="8310452" y="4212186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台形 667"/>
                <p:cNvSpPr/>
                <p:nvPr/>
              </p:nvSpPr>
              <p:spPr>
                <a:xfrm rot="18000000">
                  <a:off x="5141575" y="2382633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台形 668"/>
                <p:cNvSpPr/>
                <p:nvPr/>
              </p:nvSpPr>
              <p:spPr>
                <a:xfrm rot="20700000">
                  <a:off x="6344863" y="1804628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台形 669"/>
                <p:cNvSpPr/>
                <p:nvPr/>
              </p:nvSpPr>
              <p:spPr>
                <a:xfrm rot="9900000">
                  <a:off x="7149050" y="4805899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台形 670"/>
                <p:cNvSpPr/>
                <p:nvPr/>
              </p:nvSpPr>
              <p:spPr>
                <a:xfrm rot="4500000">
                  <a:off x="8247592" y="2903170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台形 671"/>
                <p:cNvSpPr/>
                <p:nvPr/>
              </p:nvSpPr>
              <p:spPr>
                <a:xfrm rot="15300000">
                  <a:off x="5246318" y="3707355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台形 672"/>
                <p:cNvSpPr/>
                <p:nvPr/>
              </p:nvSpPr>
              <p:spPr>
                <a:xfrm rot="1800000">
                  <a:off x="7523743" y="1959830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台形 673"/>
                <p:cNvSpPr/>
                <p:nvPr/>
              </p:nvSpPr>
              <p:spPr>
                <a:xfrm rot="12600000">
                  <a:off x="5970168" y="4650695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台形 674"/>
                <p:cNvSpPr/>
                <p:nvPr/>
              </p:nvSpPr>
              <p:spPr>
                <a:xfrm rot="7200000">
                  <a:off x="8092390" y="4082049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台形 675"/>
                <p:cNvSpPr/>
                <p:nvPr/>
              </p:nvSpPr>
              <p:spPr>
                <a:xfrm rot="18000000">
                  <a:off x="5401523" y="2528477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台形 676"/>
                <p:cNvSpPr/>
                <p:nvPr/>
              </p:nvSpPr>
              <p:spPr>
                <a:xfrm rot="900000">
                  <a:off x="7250190" y="1254866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台形 677"/>
                <p:cNvSpPr/>
                <p:nvPr/>
              </p:nvSpPr>
              <p:spPr>
                <a:xfrm rot="11700000">
                  <a:off x="6159813" y="5324193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台形 678"/>
                <p:cNvSpPr/>
                <p:nvPr/>
              </p:nvSpPr>
              <p:spPr>
                <a:xfrm rot="6300000">
                  <a:off x="8739667" y="3834718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台形 679"/>
                <p:cNvSpPr/>
                <p:nvPr/>
              </p:nvSpPr>
              <p:spPr>
                <a:xfrm rot="17100000">
                  <a:off x="4670338" y="2744341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台形 680"/>
                <p:cNvSpPr/>
                <p:nvPr/>
              </p:nvSpPr>
              <p:spPr>
                <a:xfrm rot="3600000">
                  <a:off x="8529232" y="2236311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台形 681"/>
                <p:cNvSpPr/>
                <p:nvPr/>
              </p:nvSpPr>
              <p:spPr>
                <a:xfrm rot="14400000">
                  <a:off x="4880771" y="4342748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台形 682"/>
                <p:cNvSpPr/>
                <p:nvPr/>
              </p:nvSpPr>
              <p:spPr>
                <a:xfrm rot="9000000">
                  <a:off x="7758222" y="5113760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台形 683"/>
                <p:cNvSpPr/>
                <p:nvPr/>
              </p:nvSpPr>
              <p:spPr>
                <a:xfrm rot="19800000">
                  <a:off x="5651783" y="1465299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台形 684"/>
                <p:cNvSpPr/>
                <p:nvPr/>
              </p:nvSpPr>
              <p:spPr>
                <a:xfrm rot="900000">
                  <a:off x="7199538" y="1530198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台形 685"/>
                <p:cNvSpPr/>
                <p:nvPr/>
              </p:nvSpPr>
              <p:spPr>
                <a:xfrm rot="11700000">
                  <a:off x="6252491" y="506462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台形 686"/>
                <p:cNvSpPr/>
                <p:nvPr/>
              </p:nvSpPr>
              <p:spPr>
                <a:xfrm rot="6300000">
                  <a:off x="8493225" y="3770932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台形 687"/>
                <p:cNvSpPr/>
                <p:nvPr/>
              </p:nvSpPr>
              <p:spPr>
                <a:xfrm rot="17100000">
                  <a:off x="4958802" y="2823886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台形 688"/>
                <p:cNvSpPr/>
                <p:nvPr/>
              </p:nvSpPr>
              <p:spPr>
                <a:xfrm rot="3600000">
                  <a:off x="8310453" y="2382633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台形 689"/>
                <p:cNvSpPr/>
                <p:nvPr/>
              </p:nvSpPr>
              <p:spPr>
                <a:xfrm rot="14400000">
                  <a:off x="5141576" y="4212185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台形 690"/>
                <p:cNvSpPr/>
                <p:nvPr/>
              </p:nvSpPr>
              <p:spPr>
                <a:xfrm rot="9000000">
                  <a:off x="7640789" y="4881848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台形 691"/>
                <p:cNvSpPr/>
                <p:nvPr/>
              </p:nvSpPr>
              <p:spPr>
                <a:xfrm rot="19800000">
                  <a:off x="5811238" y="1712970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台形 692"/>
                <p:cNvSpPr/>
                <p:nvPr/>
              </p:nvSpPr>
              <p:spPr>
                <a:xfrm rot="900000">
                  <a:off x="7149051" y="1804628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台形 693"/>
                <p:cNvSpPr/>
                <p:nvPr/>
              </p:nvSpPr>
              <p:spPr>
                <a:xfrm rot="11700000">
                  <a:off x="6344860" y="4805897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台形 694"/>
                <p:cNvSpPr/>
                <p:nvPr/>
              </p:nvSpPr>
              <p:spPr>
                <a:xfrm rot="6300000">
                  <a:off x="8247592" y="3707357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台形 695"/>
                <p:cNvSpPr/>
                <p:nvPr/>
              </p:nvSpPr>
              <p:spPr>
                <a:xfrm rot="17100000">
                  <a:off x="5246321" y="2903169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台形 696"/>
                <p:cNvSpPr/>
                <p:nvPr/>
              </p:nvSpPr>
              <p:spPr>
                <a:xfrm rot="3600000">
                  <a:off x="8092390" y="2528478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台形 697"/>
                <p:cNvSpPr/>
                <p:nvPr/>
              </p:nvSpPr>
              <p:spPr>
                <a:xfrm rot="14400000">
                  <a:off x="5401521" y="4082048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台形 698"/>
                <p:cNvSpPr/>
                <p:nvPr/>
              </p:nvSpPr>
              <p:spPr>
                <a:xfrm rot="9000000">
                  <a:off x="7523742" y="4650696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台形 699"/>
                <p:cNvSpPr/>
                <p:nvPr/>
              </p:nvSpPr>
              <p:spPr>
                <a:xfrm rot="19800000">
                  <a:off x="5970170" y="1959830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6" name="グループ化 555"/>
              <p:cNvGrpSpPr/>
              <p:nvPr/>
            </p:nvGrpSpPr>
            <p:grpSpPr>
              <a:xfrm rot="21154186">
                <a:off x="5058675" y="1327975"/>
                <a:ext cx="4042990" cy="4042990"/>
                <a:chOff x="4698463" y="1183090"/>
                <a:chExt cx="4332759" cy="4332760"/>
              </a:xfrm>
            </p:grpSpPr>
            <p:sp>
              <p:nvSpPr>
                <p:cNvPr id="557" name="台形 556"/>
                <p:cNvSpPr/>
                <p:nvPr/>
              </p:nvSpPr>
              <p:spPr>
                <a:xfrm>
                  <a:off x="6705003" y="1183090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台形 557"/>
                <p:cNvSpPr/>
                <p:nvPr/>
              </p:nvSpPr>
              <p:spPr>
                <a:xfrm rot="10800000">
                  <a:off x="6705000" y="5395968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台形 558"/>
                <p:cNvSpPr/>
                <p:nvPr/>
              </p:nvSpPr>
              <p:spPr>
                <a:xfrm rot="5400000">
                  <a:off x="8811441" y="3289531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台形 559"/>
                <p:cNvSpPr/>
                <p:nvPr/>
              </p:nvSpPr>
              <p:spPr>
                <a:xfrm rot="16200000">
                  <a:off x="4598563" y="3289528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台形 560"/>
                <p:cNvSpPr/>
                <p:nvPr/>
              </p:nvSpPr>
              <p:spPr>
                <a:xfrm rot="2700000">
                  <a:off x="8194481" y="1800053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台形 561"/>
                <p:cNvSpPr/>
                <p:nvPr/>
              </p:nvSpPr>
              <p:spPr>
                <a:xfrm rot="13500000">
                  <a:off x="5215523" y="4779006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台形 562"/>
                <p:cNvSpPr/>
                <p:nvPr/>
              </p:nvSpPr>
              <p:spPr>
                <a:xfrm rot="8100000">
                  <a:off x="8194480" y="4779009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台形 563"/>
                <p:cNvSpPr/>
                <p:nvPr/>
              </p:nvSpPr>
              <p:spPr>
                <a:xfrm rot="18900000">
                  <a:off x="5215525" y="1800051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台形 564"/>
                <p:cNvSpPr/>
                <p:nvPr/>
              </p:nvSpPr>
              <p:spPr>
                <a:xfrm>
                  <a:off x="6726014" y="1467857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台形 565"/>
                <p:cNvSpPr/>
                <p:nvPr/>
              </p:nvSpPr>
              <p:spPr>
                <a:xfrm rot="10800000">
                  <a:off x="6726014" y="512696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台形 566"/>
                <p:cNvSpPr/>
                <p:nvPr/>
              </p:nvSpPr>
              <p:spPr>
                <a:xfrm rot="5400000">
                  <a:off x="8555567" y="3297410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台形 567"/>
                <p:cNvSpPr/>
                <p:nvPr/>
              </p:nvSpPr>
              <p:spPr>
                <a:xfrm rot="16200000">
                  <a:off x="4896461" y="3297409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台形 568"/>
                <p:cNvSpPr/>
                <p:nvPr/>
              </p:nvSpPr>
              <p:spPr>
                <a:xfrm rot="2700000">
                  <a:off x="8019703" y="200372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台形 569"/>
                <p:cNvSpPr/>
                <p:nvPr/>
              </p:nvSpPr>
              <p:spPr>
                <a:xfrm rot="13500000">
                  <a:off x="5432325" y="4591098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台形 570"/>
                <p:cNvSpPr/>
                <p:nvPr/>
              </p:nvSpPr>
              <p:spPr>
                <a:xfrm rot="8100000">
                  <a:off x="8019701" y="4591097"/>
                  <a:ext cx="277662" cy="104124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台形 571"/>
                <p:cNvSpPr/>
                <p:nvPr/>
              </p:nvSpPr>
              <p:spPr>
                <a:xfrm rot="18900000">
                  <a:off x="5432324" y="2003719"/>
                  <a:ext cx="277662" cy="104124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台形 572"/>
                <p:cNvSpPr/>
                <p:nvPr/>
              </p:nvSpPr>
              <p:spPr>
                <a:xfrm>
                  <a:off x="6746957" y="1751691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台形 573"/>
                <p:cNvSpPr/>
                <p:nvPr/>
              </p:nvSpPr>
              <p:spPr>
                <a:xfrm rot="10800000">
                  <a:off x="6746954" y="4858834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台形 574"/>
                <p:cNvSpPr/>
                <p:nvPr/>
              </p:nvSpPr>
              <p:spPr>
                <a:xfrm rot="5400000">
                  <a:off x="8300529" y="3305264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台形 575"/>
                <p:cNvSpPr/>
                <p:nvPr/>
              </p:nvSpPr>
              <p:spPr>
                <a:xfrm rot="16200000">
                  <a:off x="5193385" y="3305263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台形 576"/>
                <p:cNvSpPr/>
                <p:nvPr/>
              </p:nvSpPr>
              <p:spPr>
                <a:xfrm rot="2700000">
                  <a:off x="7845500" y="2206723"/>
                  <a:ext cx="235772" cy="88414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台形 577"/>
                <p:cNvSpPr/>
                <p:nvPr/>
              </p:nvSpPr>
              <p:spPr>
                <a:xfrm rot="13500000">
                  <a:off x="5648415" y="4403804"/>
                  <a:ext cx="235774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台形 578"/>
                <p:cNvSpPr/>
                <p:nvPr/>
              </p:nvSpPr>
              <p:spPr>
                <a:xfrm rot="8100000">
                  <a:off x="7845498" y="4403805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台形 579"/>
                <p:cNvSpPr/>
                <p:nvPr/>
              </p:nvSpPr>
              <p:spPr>
                <a:xfrm rot="18900000">
                  <a:off x="5648415" y="2206722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台形 580"/>
                <p:cNvSpPr/>
                <p:nvPr/>
              </p:nvSpPr>
              <p:spPr>
                <a:xfrm rot="20700000">
                  <a:off x="6159816" y="1254865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台形 581"/>
                <p:cNvSpPr/>
                <p:nvPr/>
              </p:nvSpPr>
              <p:spPr>
                <a:xfrm rot="9900000">
                  <a:off x="7250189" y="5324194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台形 582"/>
                <p:cNvSpPr/>
                <p:nvPr/>
              </p:nvSpPr>
              <p:spPr>
                <a:xfrm rot="4500000">
                  <a:off x="8739666" y="2744344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台形 583"/>
                <p:cNvSpPr/>
                <p:nvPr/>
              </p:nvSpPr>
              <p:spPr>
                <a:xfrm rot="15300000">
                  <a:off x="4670337" y="3834715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台形 584"/>
                <p:cNvSpPr/>
                <p:nvPr/>
              </p:nvSpPr>
              <p:spPr>
                <a:xfrm rot="1800000">
                  <a:off x="7758223" y="1465301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台形 585"/>
                <p:cNvSpPr/>
                <p:nvPr/>
              </p:nvSpPr>
              <p:spPr>
                <a:xfrm rot="12600000">
                  <a:off x="5651780" y="5113758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台形 586"/>
                <p:cNvSpPr/>
                <p:nvPr/>
              </p:nvSpPr>
              <p:spPr>
                <a:xfrm rot="7200000">
                  <a:off x="8529232" y="4342751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台形 587"/>
                <p:cNvSpPr/>
                <p:nvPr/>
              </p:nvSpPr>
              <p:spPr>
                <a:xfrm rot="18000000">
                  <a:off x="4880773" y="2236308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台形 588"/>
                <p:cNvSpPr/>
                <p:nvPr/>
              </p:nvSpPr>
              <p:spPr>
                <a:xfrm rot="20700000">
                  <a:off x="6252491" y="1530197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台形 589"/>
                <p:cNvSpPr/>
                <p:nvPr/>
              </p:nvSpPr>
              <p:spPr>
                <a:xfrm rot="9900000">
                  <a:off x="7199536" y="5064621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台形 590"/>
                <p:cNvSpPr/>
                <p:nvPr/>
              </p:nvSpPr>
              <p:spPr>
                <a:xfrm rot="4500000">
                  <a:off x="8493226" y="2823887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台形 591"/>
                <p:cNvSpPr/>
                <p:nvPr/>
              </p:nvSpPr>
              <p:spPr>
                <a:xfrm rot="15300000">
                  <a:off x="4958803" y="3770932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台形 592"/>
                <p:cNvSpPr/>
                <p:nvPr/>
              </p:nvSpPr>
              <p:spPr>
                <a:xfrm rot="1800000">
                  <a:off x="7640791" y="171297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台形 593"/>
                <p:cNvSpPr/>
                <p:nvPr/>
              </p:nvSpPr>
              <p:spPr>
                <a:xfrm rot="12600000">
                  <a:off x="5811238" y="4881848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台形 594"/>
                <p:cNvSpPr/>
                <p:nvPr/>
              </p:nvSpPr>
              <p:spPr>
                <a:xfrm rot="7200000">
                  <a:off x="8310452" y="4212186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台形 595"/>
                <p:cNvSpPr/>
                <p:nvPr/>
              </p:nvSpPr>
              <p:spPr>
                <a:xfrm rot="18000000">
                  <a:off x="5141575" y="2382633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台形 596"/>
                <p:cNvSpPr/>
                <p:nvPr/>
              </p:nvSpPr>
              <p:spPr>
                <a:xfrm rot="20700000">
                  <a:off x="6344863" y="1804628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台形 597"/>
                <p:cNvSpPr/>
                <p:nvPr/>
              </p:nvSpPr>
              <p:spPr>
                <a:xfrm rot="9900000">
                  <a:off x="7149050" y="4805899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台形 598"/>
                <p:cNvSpPr/>
                <p:nvPr/>
              </p:nvSpPr>
              <p:spPr>
                <a:xfrm rot="4500000">
                  <a:off x="8247592" y="2903170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台形 599"/>
                <p:cNvSpPr/>
                <p:nvPr/>
              </p:nvSpPr>
              <p:spPr>
                <a:xfrm rot="15300000">
                  <a:off x="5246318" y="3707355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台形 600"/>
                <p:cNvSpPr/>
                <p:nvPr/>
              </p:nvSpPr>
              <p:spPr>
                <a:xfrm rot="1800000">
                  <a:off x="7523743" y="1959830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台形 601"/>
                <p:cNvSpPr/>
                <p:nvPr/>
              </p:nvSpPr>
              <p:spPr>
                <a:xfrm rot="12600000">
                  <a:off x="5970168" y="4650695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台形 602"/>
                <p:cNvSpPr/>
                <p:nvPr/>
              </p:nvSpPr>
              <p:spPr>
                <a:xfrm rot="7200000">
                  <a:off x="8092390" y="4082049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台形 603"/>
                <p:cNvSpPr/>
                <p:nvPr/>
              </p:nvSpPr>
              <p:spPr>
                <a:xfrm rot="18000000">
                  <a:off x="5401523" y="2528477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台形 604"/>
                <p:cNvSpPr/>
                <p:nvPr/>
              </p:nvSpPr>
              <p:spPr>
                <a:xfrm rot="900000">
                  <a:off x="7250190" y="1254866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台形 605"/>
                <p:cNvSpPr/>
                <p:nvPr/>
              </p:nvSpPr>
              <p:spPr>
                <a:xfrm rot="11700000">
                  <a:off x="6159813" y="5324193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台形 606"/>
                <p:cNvSpPr/>
                <p:nvPr/>
              </p:nvSpPr>
              <p:spPr>
                <a:xfrm rot="6300000">
                  <a:off x="8739667" y="3834718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台形 607"/>
                <p:cNvSpPr/>
                <p:nvPr/>
              </p:nvSpPr>
              <p:spPr>
                <a:xfrm rot="17100000">
                  <a:off x="4670338" y="2744341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台形 608"/>
                <p:cNvSpPr/>
                <p:nvPr/>
              </p:nvSpPr>
              <p:spPr>
                <a:xfrm rot="3600000">
                  <a:off x="8529232" y="2236311"/>
                  <a:ext cx="319682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台形 609"/>
                <p:cNvSpPr/>
                <p:nvPr/>
              </p:nvSpPr>
              <p:spPr>
                <a:xfrm rot="14400000">
                  <a:off x="4880771" y="4342748"/>
                  <a:ext cx="319684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台形 610"/>
                <p:cNvSpPr/>
                <p:nvPr/>
              </p:nvSpPr>
              <p:spPr>
                <a:xfrm rot="9000000">
                  <a:off x="7758222" y="5113760"/>
                  <a:ext cx="319680" cy="119880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台形 611"/>
                <p:cNvSpPr/>
                <p:nvPr/>
              </p:nvSpPr>
              <p:spPr>
                <a:xfrm rot="19800000">
                  <a:off x="5651783" y="1465299"/>
                  <a:ext cx="319682" cy="11988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台形 612"/>
                <p:cNvSpPr/>
                <p:nvPr/>
              </p:nvSpPr>
              <p:spPr>
                <a:xfrm rot="900000">
                  <a:off x="7199538" y="1530198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台形 613"/>
                <p:cNvSpPr/>
                <p:nvPr/>
              </p:nvSpPr>
              <p:spPr>
                <a:xfrm rot="11700000">
                  <a:off x="6252491" y="5064621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台形 614"/>
                <p:cNvSpPr/>
                <p:nvPr/>
              </p:nvSpPr>
              <p:spPr>
                <a:xfrm rot="6300000">
                  <a:off x="8493225" y="3770932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台形 615"/>
                <p:cNvSpPr/>
                <p:nvPr/>
              </p:nvSpPr>
              <p:spPr>
                <a:xfrm rot="17100000">
                  <a:off x="4958802" y="2823886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台形 616"/>
                <p:cNvSpPr/>
                <p:nvPr/>
              </p:nvSpPr>
              <p:spPr>
                <a:xfrm rot="3600000">
                  <a:off x="8310453" y="2382633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台形 617"/>
                <p:cNvSpPr/>
                <p:nvPr/>
              </p:nvSpPr>
              <p:spPr>
                <a:xfrm rot="14400000">
                  <a:off x="5141576" y="4212185"/>
                  <a:ext cx="277658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台形 618"/>
                <p:cNvSpPr/>
                <p:nvPr/>
              </p:nvSpPr>
              <p:spPr>
                <a:xfrm rot="9000000">
                  <a:off x="7640789" y="4881848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台形 619"/>
                <p:cNvSpPr/>
                <p:nvPr/>
              </p:nvSpPr>
              <p:spPr>
                <a:xfrm rot="19800000">
                  <a:off x="5811238" y="1712970"/>
                  <a:ext cx="277660" cy="104122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台形 620"/>
                <p:cNvSpPr/>
                <p:nvPr/>
              </p:nvSpPr>
              <p:spPr>
                <a:xfrm rot="900000">
                  <a:off x="7149051" y="1804628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台形 621"/>
                <p:cNvSpPr/>
                <p:nvPr/>
              </p:nvSpPr>
              <p:spPr>
                <a:xfrm rot="11700000">
                  <a:off x="6344860" y="4805897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台形 622"/>
                <p:cNvSpPr/>
                <p:nvPr/>
              </p:nvSpPr>
              <p:spPr>
                <a:xfrm rot="6300000">
                  <a:off x="8247592" y="3707357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台形 623"/>
                <p:cNvSpPr/>
                <p:nvPr/>
              </p:nvSpPr>
              <p:spPr>
                <a:xfrm rot="17100000">
                  <a:off x="5246321" y="2903169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台形 624"/>
                <p:cNvSpPr/>
                <p:nvPr/>
              </p:nvSpPr>
              <p:spPr>
                <a:xfrm rot="3600000">
                  <a:off x="8092390" y="2528478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台形 625"/>
                <p:cNvSpPr/>
                <p:nvPr/>
              </p:nvSpPr>
              <p:spPr>
                <a:xfrm rot="14400000">
                  <a:off x="5401521" y="4082048"/>
                  <a:ext cx="235780" cy="88418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台形 626"/>
                <p:cNvSpPr/>
                <p:nvPr/>
              </p:nvSpPr>
              <p:spPr>
                <a:xfrm rot="9000000">
                  <a:off x="7523742" y="4650696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台形 627"/>
                <p:cNvSpPr/>
                <p:nvPr/>
              </p:nvSpPr>
              <p:spPr>
                <a:xfrm rot="19800000">
                  <a:off x="5970170" y="1959830"/>
                  <a:ext cx="235776" cy="88416"/>
                </a:xfrm>
                <a:prstGeom prst="trapezoid">
                  <a:avLst>
                    <a:gd name="adj" fmla="val 69377"/>
                  </a:avLst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02" name="グループ化 701"/>
          <p:cNvGrpSpPr/>
          <p:nvPr/>
        </p:nvGrpSpPr>
        <p:grpSpPr>
          <a:xfrm>
            <a:off x="463676" y="2775091"/>
            <a:ext cx="1528990" cy="1528988"/>
            <a:chOff x="5311484" y="3166435"/>
            <a:chExt cx="3024336" cy="3024336"/>
          </a:xfrm>
        </p:grpSpPr>
        <p:sp>
          <p:nvSpPr>
            <p:cNvPr id="703" name="台形 702"/>
            <p:cNvSpPr/>
            <p:nvPr/>
          </p:nvSpPr>
          <p:spPr>
            <a:xfrm rot="10800000">
              <a:off x="6715640" y="3166435"/>
              <a:ext cx="216024" cy="432048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台形 703"/>
            <p:cNvSpPr/>
            <p:nvPr/>
          </p:nvSpPr>
          <p:spPr>
            <a:xfrm>
              <a:off x="6715640" y="5758723"/>
              <a:ext cx="216024" cy="432048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台形 704"/>
            <p:cNvSpPr/>
            <p:nvPr/>
          </p:nvSpPr>
          <p:spPr>
            <a:xfrm rot="16200000">
              <a:off x="8011784" y="4462579"/>
              <a:ext cx="216024" cy="432048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台形 705"/>
            <p:cNvSpPr/>
            <p:nvPr/>
          </p:nvSpPr>
          <p:spPr>
            <a:xfrm rot="5400000">
              <a:off x="5419496" y="4462579"/>
              <a:ext cx="216024" cy="432048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台形 706"/>
            <p:cNvSpPr/>
            <p:nvPr/>
          </p:nvSpPr>
          <p:spPr>
            <a:xfrm rot="12600000">
              <a:off x="7363712" y="3340085"/>
              <a:ext cx="216024" cy="432048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台形 707"/>
            <p:cNvSpPr/>
            <p:nvPr/>
          </p:nvSpPr>
          <p:spPr>
            <a:xfrm rot="1800000">
              <a:off x="6067568" y="5585073"/>
              <a:ext cx="216024" cy="432048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台形 708"/>
            <p:cNvSpPr/>
            <p:nvPr/>
          </p:nvSpPr>
          <p:spPr>
            <a:xfrm rot="18000000">
              <a:off x="7838134" y="5110651"/>
              <a:ext cx="216024" cy="432048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台形 709"/>
            <p:cNvSpPr/>
            <p:nvPr/>
          </p:nvSpPr>
          <p:spPr>
            <a:xfrm rot="7200000">
              <a:off x="5593146" y="3814507"/>
              <a:ext cx="216024" cy="432048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台形 710"/>
            <p:cNvSpPr/>
            <p:nvPr/>
          </p:nvSpPr>
          <p:spPr>
            <a:xfrm rot="14400000">
              <a:off x="7838134" y="3814507"/>
              <a:ext cx="216024" cy="432048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台形 711"/>
            <p:cNvSpPr/>
            <p:nvPr/>
          </p:nvSpPr>
          <p:spPr>
            <a:xfrm rot="3600000">
              <a:off x="5593146" y="5110651"/>
              <a:ext cx="216024" cy="432048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台形 712"/>
            <p:cNvSpPr/>
            <p:nvPr/>
          </p:nvSpPr>
          <p:spPr>
            <a:xfrm rot="19800000">
              <a:off x="7363712" y="5585073"/>
              <a:ext cx="216024" cy="432048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台形 713"/>
            <p:cNvSpPr/>
            <p:nvPr/>
          </p:nvSpPr>
          <p:spPr>
            <a:xfrm rot="9000000">
              <a:off x="6067568" y="3340085"/>
              <a:ext cx="216024" cy="432048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5" name="グループ化 714"/>
          <p:cNvGrpSpPr/>
          <p:nvPr/>
        </p:nvGrpSpPr>
        <p:grpSpPr>
          <a:xfrm>
            <a:off x="2317079" y="2775092"/>
            <a:ext cx="1574983" cy="1569064"/>
            <a:chOff x="4669312" y="1563493"/>
            <a:chExt cx="3035745" cy="3024336"/>
          </a:xfrm>
        </p:grpSpPr>
        <p:grpSp>
          <p:nvGrpSpPr>
            <p:cNvPr id="716" name="グループ化 715"/>
            <p:cNvGrpSpPr/>
            <p:nvPr/>
          </p:nvGrpSpPr>
          <p:grpSpPr>
            <a:xfrm rot="900000">
              <a:off x="4669312" y="1563493"/>
              <a:ext cx="3024336" cy="3024336"/>
              <a:chOff x="5311484" y="3166435"/>
              <a:chExt cx="3024336" cy="3024336"/>
            </a:xfrm>
          </p:grpSpPr>
          <p:sp>
            <p:nvSpPr>
              <p:cNvPr id="730" name="台形 729"/>
              <p:cNvSpPr/>
              <p:nvPr/>
            </p:nvSpPr>
            <p:spPr>
              <a:xfrm rot="10800000">
                <a:off x="6715640" y="3166435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台形 730"/>
              <p:cNvSpPr/>
              <p:nvPr/>
            </p:nvSpPr>
            <p:spPr>
              <a:xfrm>
                <a:off x="6715640" y="5758723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2" name="台形 731"/>
              <p:cNvSpPr/>
              <p:nvPr/>
            </p:nvSpPr>
            <p:spPr>
              <a:xfrm rot="16200000">
                <a:off x="8011784" y="4462579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台形 732"/>
              <p:cNvSpPr/>
              <p:nvPr/>
            </p:nvSpPr>
            <p:spPr>
              <a:xfrm rot="5400000">
                <a:off x="5419496" y="4462579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4" name="台形 733"/>
              <p:cNvSpPr/>
              <p:nvPr/>
            </p:nvSpPr>
            <p:spPr>
              <a:xfrm rot="12600000">
                <a:off x="7363712" y="3340085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台形 734"/>
              <p:cNvSpPr/>
              <p:nvPr/>
            </p:nvSpPr>
            <p:spPr>
              <a:xfrm rot="1800000">
                <a:off x="6067568" y="5585073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台形 735"/>
              <p:cNvSpPr/>
              <p:nvPr/>
            </p:nvSpPr>
            <p:spPr>
              <a:xfrm rot="18000000">
                <a:off x="7838134" y="5110651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7" name="台形 736"/>
              <p:cNvSpPr/>
              <p:nvPr/>
            </p:nvSpPr>
            <p:spPr>
              <a:xfrm rot="7200000">
                <a:off x="5593146" y="3814507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8" name="台形 737"/>
              <p:cNvSpPr/>
              <p:nvPr/>
            </p:nvSpPr>
            <p:spPr>
              <a:xfrm rot="14400000">
                <a:off x="7838134" y="3814507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台形 738"/>
              <p:cNvSpPr/>
              <p:nvPr/>
            </p:nvSpPr>
            <p:spPr>
              <a:xfrm rot="3600000">
                <a:off x="5593146" y="5110651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0" name="台形 739"/>
              <p:cNvSpPr/>
              <p:nvPr/>
            </p:nvSpPr>
            <p:spPr>
              <a:xfrm rot="19800000">
                <a:off x="7363712" y="5585073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1" name="台形 740"/>
              <p:cNvSpPr/>
              <p:nvPr/>
            </p:nvSpPr>
            <p:spPr>
              <a:xfrm rot="9000000">
                <a:off x="6067568" y="3340085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17" name="グループ化 716"/>
            <p:cNvGrpSpPr/>
            <p:nvPr/>
          </p:nvGrpSpPr>
          <p:grpSpPr>
            <a:xfrm>
              <a:off x="4680721" y="1563493"/>
              <a:ext cx="3024336" cy="3024336"/>
              <a:chOff x="5311484" y="3166435"/>
              <a:chExt cx="3024336" cy="3024336"/>
            </a:xfrm>
          </p:grpSpPr>
          <p:sp>
            <p:nvSpPr>
              <p:cNvPr id="718" name="台形 717"/>
              <p:cNvSpPr/>
              <p:nvPr/>
            </p:nvSpPr>
            <p:spPr>
              <a:xfrm rot="10800000">
                <a:off x="6715640" y="3166435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9" name="台形 718"/>
              <p:cNvSpPr/>
              <p:nvPr/>
            </p:nvSpPr>
            <p:spPr>
              <a:xfrm>
                <a:off x="6715640" y="5758723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台形 719"/>
              <p:cNvSpPr/>
              <p:nvPr/>
            </p:nvSpPr>
            <p:spPr>
              <a:xfrm rot="16200000">
                <a:off x="8011784" y="4462579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台形 720"/>
              <p:cNvSpPr/>
              <p:nvPr/>
            </p:nvSpPr>
            <p:spPr>
              <a:xfrm rot="5400000">
                <a:off x="5419496" y="4462579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2" name="台形 721"/>
              <p:cNvSpPr/>
              <p:nvPr/>
            </p:nvSpPr>
            <p:spPr>
              <a:xfrm rot="12600000">
                <a:off x="7363712" y="3340085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3" name="台形 722"/>
              <p:cNvSpPr/>
              <p:nvPr/>
            </p:nvSpPr>
            <p:spPr>
              <a:xfrm rot="1800000">
                <a:off x="6067568" y="5585073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4" name="台形 723"/>
              <p:cNvSpPr/>
              <p:nvPr/>
            </p:nvSpPr>
            <p:spPr>
              <a:xfrm rot="18000000">
                <a:off x="7838134" y="5110651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5" name="台形 724"/>
              <p:cNvSpPr/>
              <p:nvPr/>
            </p:nvSpPr>
            <p:spPr>
              <a:xfrm rot="7200000">
                <a:off x="5593146" y="3814507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台形 725"/>
              <p:cNvSpPr/>
              <p:nvPr/>
            </p:nvSpPr>
            <p:spPr>
              <a:xfrm rot="14400000">
                <a:off x="7838134" y="3814507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台形 726"/>
              <p:cNvSpPr/>
              <p:nvPr/>
            </p:nvSpPr>
            <p:spPr>
              <a:xfrm rot="3600000">
                <a:off x="5593146" y="5110651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台形 727"/>
              <p:cNvSpPr/>
              <p:nvPr/>
            </p:nvSpPr>
            <p:spPr>
              <a:xfrm rot="19800000">
                <a:off x="7363712" y="5585073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台形 728"/>
              <p:cNvSpPr/>
              <p:nvPr/>
            </p:nvSpPr>
            <p:spPr>
              <a:xfrm rot="9000000">
                <a:off x="6067568" y="3340085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42" name="グループ化 741"/>
          <p:cNvGrpSpPr/>
          <p:nvPr/>
        </p:nvGrpSpPr>
        <p:grpSpPr>
          <a:xfrm>
            <a:off x="6047507" y="2802117"/>
            <a:ext cx="1512168" cy="1512168"/>
            <a:chOff x="4680721" y="1563493"/>
            <a:chExt cx="3024336" cy="3024336"/>
          </a:xfrm>
        </p:grpSpPr>
        <p:grpSp>
          <p:nvGrpSpPr>
            <p:cNvPr id="743" name="グループ化 742"/>
            <p:cNvGrpSpPr/>
            <p:nvPr/>
          </p:nvGrpSpPr>
          <p:grpSpPr>
            <a:xfrm rot="900000">
              <a:off x="4874572" y="1768753"/>
              <a:ext cx="2613816" cy="2613816"/>
              <a:chOff x="5311484" y="3166435"/>
              <a:chExt cx="3024336" cy="3024336"/>
            </a:xfrm>
            <a:solidFill>
              <a:srgbClr val="FF0000"/>
            </a:solidFill>
          </p:grpSpPr>
          <p:sp>
            <p:nvSpPr>
              <p:cNvPr id="757" name="台形 756"/>
              <p:cNvSpPr/>
              <p:nvPr/>
            </p:nvSpPr>
            <p:spPr>
              <a:xfrm rot="10800000">
                <a:off x="6715640" y="3166435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台形 757"/>
              <p:cNvSpPr/>
              <p:nvPr/>
            </p:nvSpPr>
            <p:spPr>
              <a:xfrm>
                <a:off x="6715640" y="5758723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台形 758"/>
              <p:cNvSpPr/>
              <p:nvPr/>
            </p:nvSpPr>
            <p:spPr>
              <a:xfrm rot="16200000">
                <a:off x="8011784" y="4462579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台形 759"/>
              <p:cNvSpPr/>
              <p:nvPr/>
            </p:nvSpPr>
            <p:spPr>
              <a:xfrm rot="5400000">
                <a:off x="5419496" y="4462579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台形 760"/>
              <p:cNvSpPr/>
              <p:nvPr/>
            </p:nvSpPr>
            <p:spPr>
              <a:xfrm rot="12600000">
                <a:off x="7363712" y="3340085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台形 761"/>
              <p:cNvSpPr/>
              <p:nvPr/>
            </p:nvSpPr>
            <p:spPr>
              <a:xfrm rot="1800000">
                <a:off x="6067568" y="5585073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台形 762"/>
              <p:cNvSpPr/>
              <p:nvPr/>
            </p:nvSpPr>
            <p:spPr>
              <a:xfrm rot="18000000">
                <a:off x="7838134" y="5110651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台形 763"/>
              <p:cNvSpPr/>
              <p:nvPr/>
            </p:nvSpPr>
            <p:spPr>
              <a:xfrm rot="7200000">
                <a:off x="5593146" y="3814507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台形 764"/>
              <p:cNvSpPr/>
              <p:nvPr/>
            </p:nvSpPr>
            <p:spPr>
              <a:xfrm rot="14400000">
                <a:off x="7838134" y="3814507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台形 765"/>
              <p:cNvSpPr/>
              <p:nvPr/>
            </p:nvSpPr>
            <p:spPr>
              <a:xfrm rot="3600000">
                <a:off x="5593146" y="5110651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台形 766"/>
              <p:cNvSpPr/>
              <p:nvPr/>
            </p:nvSpPr>
            <p:spPr>
              <a:xfrm rot="19800000">
                <a:off x="7363712" y="5585073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台形 767"/>
              <p:cNvSpPr/>
              <p:nvPr/>
            </p:nvSpPr>
            <p:spPr>
              <a:xfrm rot="9000000">
                <a:off x="6067568" y="3340085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4" name="グループ化 743"/>
            <p:cNvGrpSpPr/>
            <p:nvPr/>
          </p:nvGrpSpPr>
          <p:grpSpPr>
            <a:xfrm>
              <a:off x="4680721" y="1563493"/>
              <a:ext cx="3024336" cy="3024336"/>
              <a:chOff x="5311484" y="3166435"/>
              <a:chExt cx="3024336" cy="3024336"/>
            </a:xfrm>
            <a:solidFill>
              <a:srgbClr val="FF0000"/>
            </a:solidFill>
          </p:grpSpPr>
          <p:sp>
            <p:nvSpPr>
              <p:cNvPr id="745" name="台形 744"/>
              <p:cNvSpPr/>
              <p:nvPr/>
            </p:nvSpPr>
            <p:spPr>
              <a:xfrm rot="10800000">
                <a:off x="6715640" y="3166435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台形 745"/>
              <p:cNvSpPr/>
              <p:nvPr/>
            </p:nvSpPr>
            <p:spPr>
              <a:xfrm>
                <a:off x="6715640" y="5758723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台形 746"/>
              <p:cNvSpPr/>
              <p:nvPr/>
            </p:nvSpPr>
            <p:spPr>
              <a:xfrm rot="16200000">
                <a:off x="8011784" y="4462579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台形 747"/>
              <p:cNvSpPr/>
              <p:nvPr/>
            </p:nvSpPr>
            <p:spPr>
              <a:xfrm rot="5400000">
                <a:off x="5419496" y="4462579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台形 748"/>
              <p:cNvSpPr/>
              <p:nvPr/>
            </p:nvSpPr>
            <p:spPr>
              <a:xfrm rot="12600000">
                <a:off x="7363712" y="3340085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台形 749"/>
              <p:cNvSpPr/>
              <p:nvPr/>
            </p:nvSpPr>
            <p:spPr>
              <a:xfrm rot="1800000">
                <a:off x="6067568" y="5585073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台形 750"/>
              <p:cNvSpPr/>
              <p:nvPr/>
            </p:nvSpPr>
            <p:spPr>
              <a:xfrm rot="18000000">
                <a:off x="7838134" y="5110651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台形 751"/>
              <p:cNvSpPr/>
              <p:nvPr/>
            </p:nvSpPr>
            <p:spPr>
              <a:xfrm rot="7200000">
                <a:off x="5593146" y="3814507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台形 752"/>
              <p:cNvSpPr/>
              <p:nvPr/>
            </p:nvSpPr>
            <p:spPr>
              <a:xfrm rot="14400000">
                <a:off x="7838134" y="3814507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台形 753"/>
              <p:cNvSpPr/>
              <p:nvPr/>
            </p:nvSpPr>
            <p:spPr>
              <a:xfrm rot="3600000">
                <a:off x="5593146" y="5110651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台形 754"/>
              <p:cNvSpPr/>
              <p:nvPr/>
            </p:nvSpPr>
            <p:spPr>
              <a:xfrm rot="19800000">
                <a:off x="7363712" y="5585073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台形 755"/>
              <p:cNvSpPr/>
              <p:nvPr/>
            </p:nvSpPr>
            <p:spPr>
              <a:xfrm rot="9000000">
                <a:off x="6067568" y="3340085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69" name="グループ化 768"/>
          <p:cNvGrpSpPr/>
          <p:nvPr/>
        </p:nvGrpSpPr>
        <p:grpSpPr>
          <a:xfrm>
            <a:off x="426756" y="840736"/>
            <a:ext cx="1600922" cy="1600922"/>
            <a:chOff x="4518193" y="1966554"/>
            <a:chExt cx="3910718" cy="3910718"/>
          </a:xfrm>
          <a:solidFill>
            <a:srgbClr val="FF0000"/>
          </a:solidFill>
        </p:grpSpPr>
        <p:grpSp>
          <p:nvGrpSpPr>
            <p:cNvPr id="770" name="グループ化 769"/>
            <p:cNvGrpSpPr/>
            <p:nvPr/>
          </p:nvGrpSpPr>
          <p:grpSpPr>
            <a:xfrm>
              <a:off x="4518193" y="1966554"/>
              <a:ext cx="3910718" cy="3910718"/>
              <a:chOff x="4518193" y="1966554"/>
              <a:chExt cx="3910718" cy="3910718"/>
            </a:xfrm>
            <a:grpFill/>
          </p:grpSpPr>
          <p:grpSp>
            <p:nvGrpSpPr>
              <p:cNvPr id="778" name="グループ化 777"/>
              <p:cNvGrpSpPr/>
              <p:nvPr/>
            </p:nvGrpSpPr>
            <p:grpSpPr>
              <a:xfrm>
                <a:off x="6185520" y="1966554"/>
                <a:ext cx="576064" cy="3910718"/>
                <a:chOff x="6033120" y="1966554"/>
                <a:chExt cx="576064" cy="3910718"/>
              </a:xfrm>
              <a:grpFill/>
            </p:grpSpPr>
            <p:sp>
              <p:nvSpPr>
                <p:cNvPr id="782" name="台形 781"/>
                <p:cNvSpPr/>
                <p:nvPr/>
              </p:nvSpPr>
              <p:spPr>
                <a:xfrm>
                  <a:off x="6033120" y="5661248"/>
                  <a:ext cx="576064" cy="216024"/>
                </a:xfrm>
                <a:prstGeom prst="trapezoid">
                  <a:avLst>
                    <a:gd name="adj" fmla="val 6937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台形 782"/>
                <p:cNvSpPr/>
                <p:nvPr/>
              </p:nvSpPr>
              <p:spPr>
                <a:xfrm rot="10800000">
                  <a:off x="6033120" y="1966554"/>
                  <a:ext cx="576064" cy="216024"/>
                </a:xfrm>
                <a:prstGeom prst="trapezoid">
                  <a:avLst>
                    <a:gd name="adj" fmla="val 6937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9" name="グループ化 778"/>
              <p:cNvGrpSpPr/>
              <p:nvPr/>
            </p:nvGrpSpPr>
            <p:grpSpPr>
              <a:xfrm rot="5400000">
                <a:off x="6185520" y="1966554"/>
                <a:ext cx="576064" cy="3910718"/>
                <a:chOff x="6033120" y="1966554"/>
                <a:chExt cx="576064" cy="3910718"/>
              </a:xfrm>
              <a:grpFill/>
            </p:grpSpPr>
            <p:sp>
              <p:nvSpPr>
                <p:cNvPr id="780" name="台形 779"/>
                <p:cNvSpPr/>
                <p:nvPr/>
              </p:nvSpPr>
              <p:spPr>
                <a:xfrm>
                  <a:off x="6033120" y="5661248"/>
                  <a:ext cx="576064" cy="216024"/>
                </a:xfrm>
                <a:prstGeom prst="trapezoid">
                  <a:avLst>
                    <a:gd name="adj" fmla="val 6937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台形 780"/>
                <p:cNvSpPr/>
                <p:nvPr/>
              </p:nvSpPr>
              <p:spPr>
                <a:xfrm rot="10800000">
                  <a:off x="6033120" y="1966554"/>
                  <a:ext cx="576064" cy="216024"/>
                </a:xfrm>
                <a:prstGeom prst="trapezoid">
                  <a:avLst>
                    <a:gd name="adj" fmla="val 6937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1" name="グループ化 770"/>
            <p:cNvGrpSpPr/>
            <p:nvPr/>
          </p:nvGrpSpPr>
          <p:grpSpPr>
            <a:xfrm rot="2700000">
              <a:off x="4518193" y="1966554"/>
              <a:ext cx="3910718" cy="3910718"/>
              <a:chOff x="4518193" y="1966554"/>
              <a:chExt cx="3910718" cy="3910718"/>
            </a:xfrm>
            <a:grpFill/>
          </p:grpSpPr>
          <p:grpSp>
            <p:nvGrpSpPr>
              <p:cNvPr id="772" name="グループ化 771"/>
              <p:cNvGrpSpPr/>
              <p:nvPr/>
            </p:nvGrpSpPr>
            <p:grpSpPr>
              <a:xfrm>
                <a:off x="6185520" y="1966554"/>
                <a:ext cx="576064" cy="3910718"/>
                <a:chOff x="6033120" y="1966554"/>
                <a:chExt cx="576064" cy="3910718"/>
              </a:xfrm>
              <a:grpFill/>
            </p:grpSpPr>
            <p:sp>
              <p:nvSpPr>
                <p:cNvPr id="776" name="台形 775"/>
                <p:cNvSpPr/>
                <p:nvPr/>
              </p:nvSpPr>
              <p:spPr>
                <a:xfrm>
                  <a:off x="6033120" y="5661248"/>
                  <a:ext cx="576064" cy="216024"/>
                </a:xfrm>
                <a:prstGeom prst="trapezoid">
                  <a:avLst>
                    <a:gd name="adj" fmla="val 6937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台形 776"/>
                <p:cNvSpPr/>
                <p:nvPr/>
              </p:nvSpPr>
              <p:spPr>
                <a:xfrm rot="10800000">
                  <a:off x="6033120" y="1966554"/>
                  <a:ext cx="576064" cy="216024"/>
                </a:xfrm>
                <a:prstGeom prst="trapezoid">
                  <a:avLst>
                    <a:gd name="adj" fmla="val 6937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3" name="グループ化 772"/>
              <p:cNvGrpSpPr/>
              <p:nvPr/>
            </p:nvGrpSpPr>
            <p:grpSpPr>
              <a:xfrm rot="5400000">
                <a:off x="6185520" y="1966554"/>
                <a:ext cx="576064" cy="3910718"/>
                <a:chOff x="6033120" y="1966554"/>
                <a:chExt cx="576064" cy="3910718"/>
              </a:xfrm>
              <a:grpFill/>
            </p:grpSpPr>
            <p:sp>
              <p:nvSpPr>
                <p:cNvPr id="774" name="台形 773"/>
                <p:cNvSpPr/>
                <p:nvPr/>
              </p:nvSpPr>
              <p:spPr>
                <a:xfrm>
                  <a:off x="6033120" y="5661248"/>
                  <a:ext cx="576064" cy="216024"/>
                </a:xfrm>
                <a:prstGeom prst="trapezoid">
                  <a:avLst>
                    <a:gd name="adj" fmla="val 6937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台形 774"/>
                <p:cNvSpPr/>
                <p:nvPr/>
              </p:nvSpPr>
              <p:spPr>
                <a:xfrm rot="10800000">
                  <a:off x="6033120" y="1966554"/>
                  <a:ext cx="576064" cy="216024"/>
                </a:xfrm>
                <a:prstGeom prst="trapezoid">
                  <a:avLst>
                    <a:gd name="adj" fmla="val 6937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84" name="グループ化 783"/>
          <p:cNvGrpSpPr/>
          <p:nvPr/>
        </p:nvGrpSpPr>
        <p:grpSpPr>
          <a:xfrm>
            <a:off x="4169633" y="845888"/>
            <a:ext cx="1599012" cy="1599012"/>
            <a:chOff x="4524393" y="2118954"/>
            <a:chExt cx="3910718" cy="3910718"/>
          </a:xfrm>
        </p:grpSpPr>
        <p:grpSp>
          <p:nvGrpSpPr>
            <p:cNvPr id="785" name="グループ化 784"/>
            <p:cNvGrpSpPr/>
            <p:nvPr/>
          </p:nvGrpSpPr>
          <p:grpSpPr>
            <a:xfrm>
              <a:off x="4524393" y="2118954"/>
              <a:ext cx="3910718" cy="3910718"/>
              <a:chOff x="4518193" y="1966554"/>
              <a:chExt cx="3910718" cy="3910718"/>
            </a:xfrm>
            <a:solidFill>
              <a:srgbClr val="FF0000"/>
            </a:solidFill>
          </p:grpSpPr>
          <p:grpSp>
            <p:nvGrpSpPr>
              <p:cNvPr id="816" name="グループ化 815"/>
              <p:cNvGrpSpPr/>
              <p:nvPr/>
            </p:nvGrpSpPr>
            <p:grpSpPr>
              <a:xfrm>
                <a:off x="4518193" y="1966554"/>
                <a:ext cx="3910718" cy="3910718"/>
                <a:chOff x="4518193" y="1966554"/>
                <a:chExt cx="3910718" cy="3910718"/>
              </a:xfrm>
              <a:grpFill/>
            </p:grpSpPr>
            <p:grpSp>
              <p:nvGrpSpPr>
                <p:cNvPr id="824" name="グループ化 823"/>
                <p:cNvGrpSpPr/>
                <p:nvPr/>
              </p:nvGrpSpPr>
              <p:grpSpPr>
                <a:xfrm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28" name="台形 827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9" name="台形 828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5" name="グループ化 824"/>
                <p:cNvGrpSpPr/>
                <p:nvPr/>
              </p:nvGrpSpPr>
              <p:grpSpPr>
                <a:xfrm rot="5400000"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26" name="台形 825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7" name="台形 826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17" name="グループ化 816"/>
              <p:cNvGrpSpPr/>
              <p:nvPr/>
            </p:nvGrpSpPr>
            <p:grpSpPr>
              <a:xfrm rot="2700000">
                <a:off x="4518193" y="1966554"/>
                <a:ext cx="3910718" cy="3910718"/>
                <a:chOff x="4518193" y="1966554"/>
                <a:chExt cx="3910718" cy="3910718"/>
              </a:xfrm>
              <a:grpFill/>
            </p:grpSpPr>
            <p:grpSp>
              <p:nvGrpSpPr>
                <p:cNvPr id="818" name="グループ化 817"/>
                <p:cNvGrpSpPr/>
                <p:nvPr/>
              </p:nvGrpSpPr>
              <p:grpSpPr>
                <a:xfrm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22" name="台形 821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3" name="台形 822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9" name="グループ化 818"/>
                <p:cNvGrpSpPr/>
                <p:nvPr/>
              </p:nvGrpSpPr>
              <p:grpSpPr>
                <a:xfrm rot="5400000"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20" name="台形 819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1" name="台形 820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786" name="グループ化 785"/>
            <p:cNvGrpSpPr/>
            <p:nvPr/>
          </p:nvGrpSpPr>
          <p:grpSpPr>
            <a:xfrm rot="1800000">
              <a:off x="4783522" y="2378083"/>
              <a:ext cx="3392460" cy="3392460"/>
              <a:chOff x="4518193" y="1966554"/>
              <a:chExt cx="3910718" cy="3910718"/>
            </a:xfrm>
            <a:solidFill>
              <a:srgbClr val="FF0000"/>
            </a:solidFill>
          </p:grpSpPr>
          <p:grpSp>
            <p:nvGrpSpPr>
              <p:cNvPr id="802" name="グループ化 801"/>
              <p:cNvGrpSpPr/>
              <p:nvPr/>
            </p:nvGrpSpPr>
            <p:grpSpPr>
              <a:xfrm>
                <a:off x="4518193" y="1966554"/>
                <a:ext cx="3910718" cy="3910718"/>
                <a:chOff x="4518193" y="1966554"/>
                <a:chExt cx="3910718" cy="3910718"/>
              </a:xfrm>
              <a:grpFill/>
            </p:grpSpPr>
            <p:grpSp>
              <p:nvGrpSpPr>
                <p:cNvPr id="810" name="グループ化 809"/>
                <p:cNvGrpSpPr/>
                <p:nvPr/>
              </p:nvGrpSpPr>
              <p:grpSpPr>
                <a:xfrm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14" name="台形 813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5" name="台形 814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1" name="グループ化 810"/>
                <p:cNvGrpSpPr/>
                <p:nvPr/>
              </p:nvGrpSpPr>
              <p:grpSpPr>
                <a:xfrm rot="5400000"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12" name="台形 811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3" name="台形 812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03" name="グループ化 802"/>
              <p:cNvGrpSpPr/>
              <p:nvPr/>
            </p:nvGrpSpPr>
            <p:grpSpPr>
              <a:xfrm rot="2700000">
                <a:off x="4518193" y="1966554"/>
                <a:ext cx="3910718" cy="3910718"/>
                <a:chOff x="4518193" y="1966554"/>
                <a:chExt cx="3910718" cy="3910718"/>
              </a:xfrm>
              <a:grpFill/>
            </p:grpSpPr>
            <p:grpSp>
              <p:nvGrpSpPr>
                <p:cNvPr id="804" name="グループ化 803"/>
                <p:cNvGrpSpPr/>
                <p:nvPr/>
              </p:nvGrpSpPr>
              <p:grpSpPr>
                <a:xfrm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08" name="台形 807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9" name="台形 808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5" name="グループ化 804"/>
                <p:cNvGrpSpPr/>
                <p:nvPr/>
              </p:nvGrpSpPr>
              <p:grpSpPr>
                <a:xfrm rot="5400000"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06" name="台形 805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7" name="台形 806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787" name="グループ化 786"/>
            <p:cNvGrpSpPr/>
            <p:nvPr/>
          </p:nvGrpSpPr>
          <p:grpSpPr>
            <a:xfrm rot="900000">
              <a:off x="5120151" y="2714712"/>
              <a:ext cx="2719202" cy="2719202"/>
              <a:chOff x="4518193" y="1966554"/>
              <a:chExt cx="3910718" cy="3910718"/>
            </a:xfrm>
            <a:solidFill>
              <a:srgbClr val="FF0000"/>
            </a:solidFill>
          </p:grpSpPr>
          <p:grpSp>
            <p:nvGrpSpPr>
              <p:cNvPr id="788" name="グループ化 787"/>
              <p:cNvGrpSpPr/>
              <p:nvPr/>
            </p:nvGrpSpPr>
            <p:grpSpPr>
              <a:xfrm>
                <a:off x="4518193" y="1966554"/>
                <a:ext cx="3910718" cy="3910718"/>
                <a:chOff x="4518193" y="1966554"/>
                <a:chExt cx="3910718" cy="3910718"/>
              </a:xfrm>
              <a:grpFill/>
            </p:grpSpPr>
            <p:grpSp>
              <p:nvGrpSpPr>
                <p:cNvPr id="796" name="グループ化 795"/>
                <p:cNvGrpSpPr/>
                <p:nvPr/>
              </p:nvGrpSpPr>
              <p:grpSpPr>
                <a:xfrm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00" name="台形 799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1" name="台形 800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7" name="グループ化 796"/>
                <p:cNvGrpSpPr/>
                <p:nvPr/>
              </p:nvGrpSpPr>
              <p:grpSpPr>
                <a:xfrm rot="5400000"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798" name="台形 797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9" name="台形 798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89" name="グループ化 788"/>
              <p:cNvGrpSpPr/>
              <p:nvPr/>
            </p:nvGrpSpPr>
            <p:grpSpPr>
              <a:xfrm rot="2700000">
                <a:off x="4518193" y="1966554"/>
                <a:ext cx="3910718" cy="3910718"/>
                <a:chOff x="4518193" y="1966554"/>
                <a:chExt cx="3910718" cy="3910718"/>
              </a:xfrm>
              <a:grpFill/>
            </p:grpSpPr>
            <p:grpSp>
              <p:nvGrpSpPr>
                <p:cNvPr id="790" name="グループ化 789"/>
                <p:cNvGrpSpPr/>
                <p:nvPr/>
              </p:nvGrpSpPr>
              <p:grpSpPr>
                <a:xfrm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794" name="台形 793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5" name="台形 794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1" name="グループ化 790"/>
                <p:cNvGrpSpPr/>
                <p:nvPr/>
              </p:nvGrpSpPr>
              <p:grpSpPr>
                <a:xfrm rot="5400000"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792" name="台形 791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3" name="台形 792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830" name="グループ化 829"/>
          <p:cNvGrpSpPr/>
          <p:nvPr/>
        </p:nvGrpSpPr>
        <p:grpSpPr>
          <a:xfrm>
            <a:off x="2302448" y="840736"/>
            <a:ext cx="1600922" cy="1600922"/>
            <a:chOff x="4495519" y="1966554"/>
            <a:chExt cx="3910718" cy="3910718"/>
          </a:xfrm>
          <a:solidFill>
            <a:srgbClr val="FF0000"/>
          </a:solidFill>
        </p:grpSpPr>
        <p:grpSp>
          <p:nvGrpSpPr>
            <p:cNvPr id="831" name="グループ化 830"/>
            <p:cNvGrpSpPr/>
            <p:nvPr/>
          </p:nvGrpSpPr>
          <p:grpSpPr>
            <a:xfrm rot="900000">
              <a:off x="4495519" y="1966554"/>
              <a:ext cx="3910718" cy="3910718"/>
              <a:chOff x="4518193" y="1966554"/>
              <a:chExt cx="3910718" cy="3910718"/>
            </a:xfrm>
            <a:grpFill/>
          </p:grpSpPr>
          <p:grpSp>
            <p:nvGrpSpPr>
              <p:cNvPr id="862" name="グループ化 861"/>
              <p:cNvGrpSpPr/>
              <p:nvPr/>
            </p:nvGrpSpPr>
            <p:grpSpPr>
              <a:xfrm>
                <a:off x="4518193" y="1966554"/>
                <a:ext cx="3910718" cy="3910718"/>
                <a:chOff x="4518193" y="1966554"/>
                <a:chExt cx="3910718" cy="3910718"/>
              </a:xfrm>
              <a:grpFill/>
            </p:grpSpPr>
            <p:grpSp>
              <p:nvGrpSpPr>
                <p:cNvPr id="870" name="グループ化 869"/>
                <p:cNvGrpSpPr/>
                <p:nvPr/>
              </p:nvGrpSpPr>
              <p:grpSpPr>
                <a:xfrm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74" name="台形 873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5" name="台形 874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71" name="グループ化 870"/>
                <p:cNvGrpSpPr/>
                <p:nvPr/>
              </p:nvGrpSpPr>
              <p:grpSpPr>
                <a:xfrm rot="5400000"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72" name="台形 871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3" name="台形 872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63" name="グループ化 862"/>
              <p:cNvGrpSpPr/>
              <p:nvPr/>
            </p:nvGrpSpPr>
            <p:grpSpPr>
              <a:xfrm rot="2700000">
                <a:off x="4518193" y="1966554"/>
                <a:ext cx="3910718" cy="3910718"/>
                <a:chOff x="4518193" y="1966554"/>
                <a:chExt cx="3910718" cy="3910718"/>
              </a:xfrm>
              <a:grpFill/>
            </p:grpSpPr>
            <p:grpSp>
              <p:nvGrpSpPr>
                <p:cNvPr id="864" name="グループ化 863"/>
                <p:cNvGrpSpPr/>
                <p:nvPr/>
              </p:nvGrpSpPr>
              <p:grpSpPr>
                <a:xfrm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68" name="台形 867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9" name="台形 868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5" name="グループ化 864"/>
                <p:cNvGrpSpPr/>
                <p:nvPr/>
              </p:nvGrpSpPr>
              <p:grpSpPr>
                <a:xfrm rot="5400000"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66" name="台形 865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7" name="台形 866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832" name="グループ化 831"/>
            <p:cNvGrpSpPr/>
            <p:nvPr/>
          </p:nvGrpSpPr>
          <p:grpSpPr>
            <a:xfrm>
              <a:off x="4495519" y="1966554"/>
              <a:ext cx="3910718" cy="3910718"/>
              <a:chOff x="4518193" y="1966554"/>
              <a:chExt cx="3910718" cy="3910718"/>
            </a:xfrm>
            <a:grpFill/>
          </p:grpSpPr>
          <p:grpSp>
            <p:nvGrpSpPr>
              <p:cNvPr id="848" name="グループ化 847"/>
              <p:cNvGrpSpPr/>
              <p:nvPr/>
            </p:nvGrpSpPr>
            <p:grpSpPr>
              <a:xfrm>
                <a:off x="4518193" y="1966554"/>
                <a:ext cx="3910718" cy="3910718"/>
                <a:chOff x="4518193" y="1966554"/>
                <a:chExt cx="3910718" cy="3910718"/>
              </a:xfrm>
              <a:grpFill/>
            </p:grpSpPr>
            <p:grpSp>
              <p:nvGrpSpPr>
                <p:cNvPr id="856" name="グループ化 855"/>
                <p:cNvGrpSpPr/>
                <p:nvPr/>
              </p:nvGrpSpPr>
              <p:grpSpPr>
                <a:xfrm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60" name="台形 859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1" name="台形 860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7" name="グループ化 856"/>
                <p:cNvGrpSpPr/>
                <p:nvPr/>
              </p:nvGrpSpPr>
              <p:grpSpPr>
                <a:xfrm rot="5400000"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58" name="台形 857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9" name="台形 858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49" name="グループ化 848"/>
              <p:cNvGrpSpPr/>
              <p:nvPr/>
            </p:nvGrpSpPr>
            <p:grpSpPr>
              <a:xfrm rot="2700000">
                <a:off x="4518193" y="1966554"/>
                <a:ext cx="3910718" cy="3910718"/>
                <a:chOff x="4518193" y="1966554"/>
                <a:chExt cx="3910718" cy="3910718"/>
              </a:xfrm>
              <a:grpFill/>
            </p:grpSpPr>
            <p:grpSp>
              <p:nvGrpSpPr>
                <p:cNvPr id="850" name="グループ化 849"/>
                <p:cNvGrpSpPr/>
                <p:nvPr/>
              </p:nvGrpSpPr>
              <p:grpSpPr>
                <a:xfrm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54" name="台形 853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5" name="台形 854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1" name="グループ化 850"/>
                <p:cNvGrpSpPr/>
                <p:nvPr/>
              </p:nvGrpSpPr>
              <p:grpSpPr>
                <a:xfrm rot="5400000"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52" name="台形 851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3" name="台形 852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833" name="グループ化 832"/>
            <p:cNvGrpSpPr/>
            <p:nvPr/>
          </p:nvGrpSpPr>
          <p:grpSpPr>
            <a:xfrm rot="20700000">
              <a:off x="4495519" y="1966554"/>
              <a:ext cx="3910718" cy="3910718"/>
              <a:chOff x="4518193" y="1966554"/>
              <a:chExt cx="3910718" cy="3910718"/>
            </a:xfrm>
            <a:grpFill/>
          </p:grpSpPr>
          <p:grpSp>
            <p:nvGrpSpPr>
              <p:cNvPr id="834" name="グループ化 833"/>
              <p:cNvGrpSpPr/>
              <p:nvPr/>
            </p:nvGrpSpPr>
            <p:grpSpPr>
              <a:xfrm>
                <a:off x="4518193" y="1966554"/>
                <a:ext cx="3910718" cy="3910718"/>
                <a:chOff x="4518193" y="1966554"/>
                <a:chExt cx="3910718" cy="3910718"/>
              </a:xfrm>
              <a:grpFill/>
            </p:grpSpPr>
            <p:grpSp>
              <p:nvGrpSpPr>
                <p:cNvPr id="842" name="グループ化 841"/>
                <p:cNvGrpSpPr/>
                <p:nvPr/>
              </p:nvGrpSpPr>
              <p:grpSpPr>
                <a:xfrm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46" name="台形 845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7" name="台形 846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3" name="グループ化 842"/>
                <p:cNvGrpSpPr/>
                <p:nvPr/>
              </p:nvGrpSpPr>
              <p:grpSpPr>
                <a:xfrm rot="5400000"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44" name="台形 843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5" name="台形 844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35" name="グループ化 834"/>
              <p:cNvGrpSpPr/>
              <p:nvPr/>
            </p:nvGrpSpPr>
            <p:grpSpPr>
              <a:xfrm rot="2700000">
                <a:off x="4518193" y="1966554"/>
                <a:ext cx="3910718" cy="3910718"/>
                <a:chOff x="4518193" y="1966554"/>
                <a:chExt cx="3910718" cy="3910718"/>
              </a:xfrm>
              <a:grpFill/>
            </p:grpSpPr>
            <p:grpSp>
              <p:nvGrpSpPr>
                <p:cNvPr id="836" name="グループ化 835"/>
                <p:cNvGrpSpPr/>
                <p:nvPr/>
              </p:nvGrpSpPr>
              <p:grpSpPr>
                <a:xfrm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40" name="台形 839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1" name="台形 840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7" name="グループ化 836"/>
                <p:cNvGrpSpPr/>
                <p:nvPr/>
              </p:nvGrpSpPr>
              <p:grpSpPr>
                <a:xfrm rot="5400000">
                  <a:off x="6185520" y="1966554"/>
                  <a:ext cx="576064" cy="3910718"/>
                  <a:chOff x="6033120" y="1966554"/>
                  <a:chExt cx="576064" cy="3910718"/>
                </a:xfrm>
                <a:grpFill/>
              </p:grpSpPr>
              <p:sp>
                <p:nvSpPr>
                  <p:cNvPr id="838" name="台形 837"/>
                  <p:cNvSpPr/>
                  <p:nvPr/>
                </p:nvSpPr>
                <p:spPr>
                  <a:xfrm>
                    <a:off x="6033120" y="5661248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9" name="台形 838"/>
                  <p:cNvSpPr/>
                  <p:nvPr/>
                </p:nvSpPr>
                <p:spPr>
                  <a:xfrm rot="10800000">
                    <a:off x="6033120" y="1966554"/>
                    <a:ext cx="576064" cy="216024"/>
                  </a:xfrm>
                  <a:prstGeom prst="trapezoid">
                    <a:avLst>
                      <a:gd name="adj" fmla="val 6937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915" name="グループ化 914"/>
          <p:cNvGrpSpPr/>
          <p:nvPr/>
        </p:nvGrpSpPr>
        <p:grpSpPr>
          <a:xfrm>
            <a:off x="7890688" y="2775091"/>
            <a:ext cx="1528990" cy="1528988"/>
            <a:chOff x="6051676" y="2775091"/>
            <a:chExt cx="1528990" cy="1528988"/>
          </a:xfrm>
        </p:grpSpPr>
        <p:grpSp>
          <p:nvGrpSpPr>
            <p:cNvPr id="876" name="グループ化 875"/>
            <p:cNvGrpSpPr/>
            <p:nvPr/>
          </p:nvGrpSpPr>
          <p:grpSpPr>
            <a:xfrm>
              <a:off x="6051676" y="2775091"/>
              <a:ext cx="1528990" cy="1528988"/>
              <a:chOff x="5311484" y="3166435"/>
              <a:chExt cx="3024336" cy="3024336"/>
            </a:xfrm>
          </p:grpSpPr>
          <p:sp>
            <p:nvSpPr>
              <p:cNvPr id="877" name="台形 876"/>
              <p:cNvSpPr/>
              <p:nvPr/>
            </p:nvSpPr>
            <p:spPr>
              <a:xfrm rot="10800000">
                <a:off x="6715640" y="3166435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台形 877"/>
              <p:cNvSpPr/>
              <p:nvPr/>
            </p:nvSpPr>
            <p:spPr>
              <a:xfrm>
                <a:off x="6715640" y="5758723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台形 878"/>
              <p:cNvSpPr/>
              <p:nvPr/>
            </p:nvSpPr>
            <p:spPr>
              <a:xfrm rot="16200000">
                <a:off x="8011784" y="4462579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台形 879"/>
              <p:cNvSpPr/>
              <p:nvPr/>
            </p:nvSpPr>
            <p:spPr>
              <a:xfrm rot="5400000">
                <a:off x="5419496" y="4462579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台形 880"/>
              <p:cNvSpPr/>
              <p:nvPr/>
            </p:nvSpPr>
            <p:spPr>
              <a:xfrm rot="12600000">
                <a:off x="7363712" y="3340085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台形 881"/>
              <p:cNvSpPr/>
              <p:nvPr/>
            </p:nvSpPr>
            <p:spPr>
              <a:xfrm rot="1800000">
                <a:off x="6067568" y="5585073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台形 882"/>
              <p:cNvSpPr/>
              <p:nvPr/>
            </p:nvSpPr>
            <p:spPr>
              <a:xfrm rot="18000000">
                <a:off x="7838134" y="5110651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台形 883"/>
              <p:cNvSpPr/>
              <p:nvPr/>
            </p:nvSpPr>
            <p:spPr>
              <a:xfrm rot="7200000">
                <a:off x="5593146" y="3814507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台形 884"/>
              <p:cNvSpPr/>
              <p:nvPr/>
            </p:nvSpPr>
            <p:spPr>
              <a:xfrm rot="14400000">
                <a:off x="7838134" y="3814507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台形 885"/>
              <p:cNvSpPr/>
              <p:nvPr/>
            </p:nvSpPr>
            <p:spPr>
              <a:xfrm rot="3600000">
                <a:off x="5593146" y="5110651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台形 886"/>
              <p:cNvSpPr/>
              <p:nvPr/>
            </p:nvSpPr>
            <p:spPr>
              <a:xfrm rot="19800000">
                <a:off x="7363712" y="5585073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台形 887"/>
              <p:cNvSpPr/>
              <p:nvPr/>
            </p:nvSpPr>
            <p:spPr>
              <a:xfrm rot="9000000">
                <a:off x="6067568" y="3340085"/>
                <a:ext cx="216024" cy="43204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9" name="グループ化 888"/>
            <p:cNvGrpSpPr/>
            <p:nvPr/>
          </p:nvGrpSpPr>
          <p:grpSpPr>
            <a:xfrm rot="900000">
              <a:off x="6185606" y="2909020"/>
              <a:ext cx="1261132" cy="1261130"/>
              <a:chOff x="5311484" y="3166435"/>
              <a:chExt cx="3024336" cy="3024336"/>
            </a:xfrm>
            <a:solidFill>
              <a:srgbClr val="FF0000">
                <a:alpha val="50000"/>
              </a:srgbClr>
            </a:solidFill>
          </p:grpSpPr>
          <p:sp>
            <p:nvSpPr>
              <p:cNvPr id="890" name="台形 889"/>
              <p:cNvSpPr/>
              <p:nvPr/>
            </p:nvSpPr>
            <p:spPr>
              <a:xfrm rot="10800000">
                <a:off x="6715640" y="3166435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台形 890"/>
              <p:cNvSpPr/>
              <p:nvPr/>
            </p:nvSpPr>
            <p:spPr>
              <a:xfrm>
                <a:off x="6715640" y="5758723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台形 891"/>
              <p:cNvSpPr/>
              <p:nvPr/>
            </p:nvSpPr>
            <p:spPr>
              <a:xfrm rot="16200000">
                <a:off x="8011784" y="4462579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台形 892"/>
              <p:cNvSpPr/>
              <p:nvPr/>
            </p:nvSpPr>
            <p:spPr>
              <a:xfrm rot="5400000">
                <a:off x="5419496" y="4462579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台形 893"/>
              <p:cNvSpPr/>
              <p:nvPr/>
            </p:nvSpPr>
            <p:spPr>
              <a:xfrm rot="12600000">
                <a:off x="7363712" y="3340085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台形 894"/>
              <p:cNvSpPr/>
              <p:nvPr/>
            </p:nvSpPr>
            <p:spPr>
              <a:xfrm rot="1800000">
                <a:off x="6067568" y="5585073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台形 895"/>
              <p:cNvSpPr/>
              <p:nvPr/>
            </p:nvSpPr>
            <p:spPr>
              <a:xfrm rot="18000000">
                <a:off x="7838134" y="5110651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台形 896"/>
              <p:cNvSpPr/>
              <p:nvPr/>
            </p:nvSpPr>
            <p:spPr>
              <a:xfrm rot="7200000">
                <a:off x="5593146" y="3814507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台形 897"/>
              <p:cNvSpPr/>
              <p:nvPr/>
            </p:nvSpPr>
            <p:spPr>
              <a:xfrm rot="14400000">
                <a:off x="7838134" y="3814507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台形 898"/>
              <p:cNvSpPr/>
              <p:nvPr/>
            </p:nvSpPr>
            <p:spPr>
              <a:xfrm rot="3600000">
                <a:off x="5593146" y="5110651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台形 899"/>
              <p:cNvSpPr/>
              <p:nvPr/>
            </p:nvSpPr>
            <p:spPr>
              <a:xfrm rot="19800000">
                <a:off x="7363712" y="5585073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台形 900"/>
              <p:cNvSpPr/>
              <p:nvPr/>
            </p:nvSpPr>
            <p:spPr>
              <a:xfrm rot="9000000">
                <a:off x="6067568" y="3340085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2" name="グループ化 901"/>
            <p:cNvGrpSpPr/>
            <p:nvPr/>
          </p:nvGrpSpPr>
          <p:grpSpPr>
            <a:xfrm>
              <a:off x="6342413" y="3065826"/>
              <a:ext cx="947516" cy="947514"/>
              <a:chOff x="5311484" y="3166435"/>
              <a:chExt cx="3024336" cy="3024336"/>
            </a:xfrm>
            <a:solidFill>
              <a:srgbClr val="FF0000">
                <a:alpha val="25000"/>
              </a:srgbClr>
            </a:solidFill>
          </p:grpSpPr>
          <p:sp>
            <p:nvSpPr>
              <p:cNvPr id="903" name="台形 902"/>
              <p:cNvSpPr/>
              <p:nvPr/>
            </p:nvSpPr>
            <p:spPr>
              <a:xfrm rot="10800000">
                <a:off x="6715640" y="3166435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台形 903"/>
              <p:cNvSpPr/>
              <p:nvPr/>
            </p:nvSpPr>
            <p:spPr>
              <a:xfrm>
                <a:off x="6715640" y="5758723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台形 904"/>
              <p:cNvSpPr/>
              <p:nvPr/>
            </p:nvSpPr>
            <p:spPr>
              <a:xfrm rot="16200000">
                <a:off x="8011784" y="4462579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台形 905"/>
              <p:cNvSpPr/>
              <p:nvPr/>
            </p:nvSpPr>
            <p:spPr>
              <a:xfrm rot="5400000">
                <a:off x="5419496" y="4462579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台形 906"/>
              <p:cNvSpPr/>
              <p:nvPr/>
            </p:nvSpPr>
            <p:spPr>
              <a:xfrm rot="12600000">
                <a:off x="7363712" y="3340085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台形 907"/>
              <p:cNvSpPr/>
              <p:nvPr/>
            </p:nvSpPr>
            <p:spPr>
              <a:xfrm rot="1800000">
                <a:off x="6067568" y="5585073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台形 908"/>
              <p:cNvSpPr/>
              <p:nvPr/>
            </p:nvSpPr>
            <p:spPr>
              <a:xfrm rot="18000000">
                <a:off x="7838134" y="5110651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台形 909"/>
              <p:cNvSpPr/>
              <p:nvPr/>
            </p:nvSpPr>
            <p:spPr>
              <a:xfrm rot="7200000">
                <a:off x="5593146" y="3814507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台形 910"/>
              <p:cNvSpPr/>
              <p:nvPr/>
            </p:nvSpPr>
            <p:spPr>
              <a:xfrm rot="14400000">
                <a:off x="7838134" y="3814507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台形 911"/>
              <p:cNvSpPr/>
              <p:nvPr/>
            </p:nvSpPr>
            <p:spPr>
              <a:xfrm rot="3600000">
                <a:off x="5593146" y="5110651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台形 912"/>
              <p:cNvSpPr/>
              <p:nvPr/>
            </p:nvSpPr>
            <p:spPr>
              <a:xfrm rot="19800000">
                <a:off x="7363712" y="5585073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台形 913"/>
              <p:cNvSpPr/>
              <p:nvPr/>
            </p:nvSpPr>
            <p:spPr>
              <a:xfrm rot="9000000">
                <a:off x="6067568" y="3340085"/>
                <a:ext cx="216024" cy="4320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7" name="グループ化 976"/>
          <p:cNvGrpSpPr/>
          <p:nvPr/>
        </p:nvGrpSpPr>
        <p:grpSpPr>
          <a:xfrm>
            <a:off x="6033101" y="822350"/>
            <a:ext cx="1637700" cy="1637698"/>
            <a:chOff x="5988907" y="778155"/>
            <a:chExt cx="1726087" cy="1726087"/>
          </a:xfrm>
        </p:grpSpPr>
        <p:sp>
          <p:nvSpPr>
            <p:cNvPr id="946" name="台形 945"/>
            <p:cNvSpPr/>
            <p:nvPr/>
          </p:nvSpPr>
          <p:spPr>
            <a:xfrm>
              <a:off x="6567152" y="2290642"/>
              <a:ext cx="569594" cy="21360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台形 946"/>
            <p:cNvSpPr/>
            <p:nvPr/>
          </p:nvSpPr>
          <p:spPr>
            <a:xfrm rot="10800000">
              <a:off x="6567152" y="778155"/>
              <a:ext cx="569594" cy="213594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台形 943"/>
            <p:cNvSpPr/>
            <p:nvPr/>
          </p:nvSpPr>
          <p:spPr>
            <a:xfrm rot="5400000">
              <a:off x="5810906" y="1534399"/>
              <a:ext cx="569598" cy="213596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台形 944"/>
            <p:cNvSpPr/>
            <p:nvPr/>
          </p:nvSpPr>
          <p:spPr>
            <a:xfrm rot="16200000">
              <a:off x="7323397" y="1534397"/>
              <a:ext cx="569594" cy="21360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台形 939"/>
            <p:cNvSpPr/>
            <p:nvPr/>
          </p:nvSpPr>
          <p:spPr>
            <a:xfrm rot="2700000">
              <a:off x="6032404" y="2069145"/>
              <a:ext cx="569598" cy="213596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台形 940"/>
            <p:cNvSpPr/>
            <p:nvPr/>
          </p:nvSpPr>
          <p:spPr>
            <a:xfrm rot="13500000">
              <a:off x="7101900" y="999652"/>
              <a:ext cx="569590" cy="213598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台形 937"/>
            <p:cNvSpPr/>
            <p:nvPr/>
          </p:nvSpPr>
          <p:spPr>
            <a:xfrm rot="8100000">
              <a:off x="6032406" y="999654"/>
              <a:ext cx="569594" cy="213594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台形 938"/>
            <p:cNvSpPr/>
            <p:nvPr/>
          </p:nvSpPr>
          <p:spPr>
            <a:xfrm rot="18900000">
              <a:off x="7101898" y="2069143"/>
              <a:ext cx="569594" cy="213600"/>
            </a:xfrm>
            <a:prstGeom prst="trapezoid">
              <a:avLst>
                <a:gd name="adj" fmla="val 6937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6" name="グループ化 1005"/>
          <p:cNvGrpSpPr/>
          <p:nvPr/>
        </p:nvGrpSpPr>
        <p:grpSpPr>
          <a:xfrm>
            <a:off x="4224373" y="2815778"/>
            <a:ext cx="1487692" cy="1487692"/>
            <a:chOff x="7951684" y="2815778"/>
            <a:chExt cx="1487692" cy="1487692"/>
          </a:xfrm>
        </p:grpSpPr>
        <p:sp>
          <p:nvSpPr>
            <p:cNvPr id="993" name="台形 992"/>
            <p:cNvSpPr/>
            <p:nvPr/>
          </p:nvSpPr>
          <p:spPr>
            <a:xfrm rot="11700000">
              <a:off x="8827960" y="2838691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4" name="台形 993"/>
            <p:cNvSpPr/>
            <p:nvPr/>
          </p:nvSpPr>
          <p:spPr>
            <a:xfrm rot="900000">
              <a:off x="8479872" y="4137777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5" name="台形 994"/>
            <p:cNvSpPr/>
            <p:nvPr/>
          </p:nvSpPr>
          <p:spPr>
            <a:xfrm rot="17100000">
              <a:off x="9303459" y="3662278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6" name="台形 995"/>
            <p:cNvSpPr/>
            <p:nvPr/>
          </p:nvSpPr>
          <p:spPr>
            <a:xfrm rot="6300000">
              <a:off x="8004373" y="3314190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7" name="台形 996"/>
            <p:cNvSpPr/>
            <p:nvPr/>
          </p:nvSpPr>
          <p:spPr>
            <a:xfrm rot="13500000">
              <a:off x="9129414" y="3012736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8" name="台形 997"/>
            <p:cNvSpPr/>
            <p:nvPr/>
          </p:nvSpPr>
          <p:spPr>
            <a:xfrm rot="2700000">
              <a:off x="8178418" y="3963732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9" name="台形 998"/>
            <p:cNvSpPr/>
            <p:nvPr/>
          </p:nvSpPr>
          <p:spPr>
            <a:xfrm rot="18900000">
              <a:off x="9129414" y="3963732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0" name="台形 999"/>
            <p:cNvSpPr/>
            <p:nvPr/>
          </p:nvSpPr>
          <p:spPr>
            <a:xfrm rot="8100000">
              <a:off x="8178418" y="3012736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1" name="台形 1000"/>
            <p:cNvSpPr/>
            <p:nvPr/>
          </p:nvSpPr>
          <p:spPr>
            <a:xfrm rot="15300000">
              <a:off x="9303459" y="3314190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2" name="台形 1001"/>
            <p:cNvSpPr/>
            <p:nvPr/>
          </p:nvSpPr>
          <p:spPr>
            <a:xfrm rot="4500000">
              <a:off x="8004373" y="3662278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3" name="台形 1002"/>
            <p:cNvSpPr/>
            <p:nvPr/>
          </p:nvSpPr>
          <p:spPr>
            <a:xfrm rot="20700000">
              <a:off x="8827960" y="4137777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4" name="台形 1003"/>
            <p:cNvSpPr/>
            <p:nvPr/>
          </p:nvSpPr>
          <p:spPr>
            <a:xfrm rot="9900000">
              <a:off x="8479872" y="2838691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1" name="台形 980"/>
            <p:cNvSpPr/>
            <p:nvPr/>
          </p:nvSpPr>
          <p:spPr>
            <a:xfrm rot="10800000">
              <a:off x="8659835" y="2815778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2" name="台形 981"/>
            <p:cNvSpPr/>
            <p:nvPr/>
          </p:nvSpPr>
          <p:spPr>
            <a:xfrm>
              <a:off x="8659835" y="4160690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3" name="台形 982"/>
            <p:cNvSpPr/>
            <p:nvPr/>
          </p:nvSpPr>
          <p:spPr>
            <a:xfrm rot="16200000">
              <a:off x="9332291" y="3488234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4" name="台形 983"/>
            <p:cNvSpPr/>
            <p:nvPr/>
          </p:nvSpPr>
          <p:spPr>
            <a:xfrm rot="5400000">
              <a:off x="7987379" y="3488234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5" name="台形 984"/>
            <p:cNvSpPr/>
            <p:nvPr/>
          </p:nvSpPr>
          <p:spPr>
            <a:xfrm rot="12600000">
              <a:off x="8996063" y="2905870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6" name="台形 985"/>
            <p:cNvSpPr/>
            <p:nvPr/>
          </p:nvSpPr>
          <p:spPr>
            <a:xfrm rot="1800000">
              <a:off x="8323607" y="4070598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7" name="台形 986"/>
            <p:cNvSpPr/>
            <p:nvPr/>
          </p:nvSpPr>
          <p:spPr>
            <a:xfrm rot="18000000">
              <a:off x="9242198" y="3824461"/>
              <a:ext cx="71392" cy="142782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8" name="台形 987"/>
            <p:cNvSpPr/>
            <p:nvPr/>
          </p:nvSpPr>
          <p:spPr>
            <a:xfrm rot="7200000">
              <a:off x="8077470" y="3152005"/>
              <a:ext cx="71392" cy="142782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9" name="台形 988"/>
            <p:cNvSpPr/>
            <p:nvPr/>
          </p:nvSpPr>
          <p:spPr>
            <a:xfrm rot="14400000">
              <a:off x="9242199" y="3152006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0" name="台形 989"/>
            <p:cNvSpPr/>
            <p:nvPr/>
          </p:nvSpPr>
          <p:spPr>
            <a:xfrm rot="3600000">
              <a:off x="8077471" y="3824462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1" name="台形 990"/>
            <p:cNvSpPr/>
            <p:nvPr/>
          </p:nvSpPr>
          <p:spPr>
            <a:xfrm rot="19800000">
              <a:off x="8996063" y="4070598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2" name="台形 991"/>
            <p:cNvSpPr/>
            <p:nvPr/>
          </p:nvSpPr>
          <p:spPr>
            <a:xfrm rot="9000000">
              <a:off x="8323607" y="2905870"/>
              <a:ext cx="71390" cy="142780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99" name="グループ化 1098"/>
          <p:cNvGrpSpPr/>
          <p:nvPr/>
        </p:nvGrpSpPr>
        <p:grpSpPr>
          <a:xfrm>
            <a:off x="7927791" y="840736"/>
            <a:ext cx="1570714" cy="1570714"/>
            <a:chOff x="7973194" y="840736"/>
            <a:chExt cx="1600922" cy="1600922"/>
          </a:xfrm>
        </p:grpSpPr>
        <p:grpSp>
          <p:nvGrpSpPr>
            <p:cNvPr id="1052" name="グループ化 1051"/>
            <p:cNvGrpSpPr/>
            <p:nvPr/>
          </p:nvGrpSpPr>
          <p:grpSpPr>
            <a:xfrm>
              <a:off x="7973194" y="840736"/>
              <a:ext cx="1600922" cy="1600922"/>
              <a:chOff x="7936618" y="840736"/>
              <a:chExt cx="1600922" cy="1600922"/>
            </a:xfrm>
          </p:grpSpPr>
          <p:grpSp>
            <p:nvGrpSpPr>
              <p:cNvPr id="1007" name="グループ化 1006"/>
              <p:cNvGrpSpPr/>
              <p:nvPr/>
            </p:nvGrpSpPr>
            <p:grpSpPr>
              <a:xfrm>
                <a:off x="7936618" y="840736"/>
                <a:ext cx="1600922" cy="1600922"/>
                <a:chOff x="4518193" y="1966554"/>
                <a:chExt cx="3910718" cy="3910718"/>
              </a:xfrm>
              <a:solidFill>
                <a:srgbClr val="FF0000"/>
              </a:solidFill>
            </p:grpSpPr>
            <p:grpSp>
              <p:nvGrpSpPr>
                <p:cNvPr id="1008" name="グループ化 1007"/>
                <p:cNvGrpSpPr/>
                <p:nvPr/>
              </p:nvGrpSpPr>
              <p:grpSpPr>
                <a:xfrm>
                  <a:off x="4518193" y="1966554"/>
                  <a:ext cx="3910718" cy="3910718"/>
                  <a:chOff x="4518193" y="1966554"/>
                  <a:chExt cx="3910718" cy="3910718"/>
                </a:xfrm>
                <a:grpFill/>
              </p:grpSpPr>
              <p:grpSp>
                <p:nvGrpSpPr>
                  <p:cNvPr id="1016" name="グループ化 1015"/>
                  <p:cNvGrpSpPr/>
                  <p:nvPr/>
                </p:nvGrpSpPr>
                <p:grpSpPr>
                  <a:xfrm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20" name="台形 1019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1" name="台形 1020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17" name="グループ化 1016"/>
                  <p:cNvGrpSpPr/>
                  <p:nvPr/>
                </p:nvGrpSpPr>
                <p:grpSpPr>
                  <a:xfrm rot="5400000"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18" name="台形 1017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9" name="台形 1018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09" name="グループ化 1008"/>
                <p:cNvGrpSpPr/>
                <p:nvPr/>
              </p:nvGrpSpPr>
              <p:grpSpPr>
                <a:xfrm rot="2700000">
                  <a:off x="4518193" y="1966554"/>
                  <a:ext cx="3910718" cy="3910718"/>
                  <a:chOff x="4518193" y="1966554"/>
                  <a:chExt cx="3910718" cy="3910718"/>
                </a:xfrm>
                <a:grpFill/>
              </p:grpSpPr>
              <p:grpSp>
                <p:nvGrpSpPr>
                  <p:cNvPr id="1010" name="グループ化 1009"/>
                  <p:cNvGrpSpPr/>
                  <p:nvPr/>
                </p:nvGrpSpPr>
                <p:grpSpPr>
                  <a:xfrm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14" name="台形 1013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5" name="台形 1014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11" name="グループ化 1010"/>
                  <p:cNvGrpSpPr/>
                  <p:nvPr/>
                </p:nvGrpSpPr>
                <p:grpSpPr>
                  <a:xfrm rot="5400000"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12" name="台形 1011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3" name="台形 1012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022" name="グループ化 1021"/>
              <p:cNvGrpSpPr/>
              <p:nvPr/>
            </p:nvGrpSpPr>
            <p:grpSpPr>
              <a:xfrm>
                <a:off x="8068155" y="972273"/>
                <a:ext cx="1337848" cy="1337848"/>
                <a:chOff x="4518193" y="1966554"/>
                <a:chExt cx="3910718" cy="3910718"/>
              </a:xfrm>
              <a:solidFill>
                <a:srgbClr val="FF0000"/>
              </a:solidFill>
            </p:grpSpPr>
            <p:grpSp>
              <p:nvGrpSpPr>
                <p:cNvPr id="1023" name="グループ化 1022"/>
                <p:cNvGrpSpPr/>
                <p:nvPr/>
              </p:nvGrpSpPr>
              <p:grpSpPr>
                <a:xfrm>
                  <a:off x="4518193" y="1966554"/>
                  <a:ext cx="3910718" cy="3910718"/>
                  <a:chOff x="4518193" y="1966554"/>
                  <a:chExt cx="3910718" cy="3910718"/>
                </a:xfrm>
                <a:grpFill/>
              </p:grpSpPr>
              <p:grpSp>
                <p:nvGrpSpPr>
                  <p:cNvPr id="1031" name="グループ化 1030"/>
                  <p:cNvGrpSpPr/>
                  <p:nvPr/>
                </p:nvGrpSpPr>
                <p:grpSpPr>
                  <a:xfrm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35" name="台形 1034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6" name="台形 1035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32" name="グループ化 1031"/>
                  <p:cNvGrpSpPr/>
                  <p:nvPr/>
                </p:nvGrpSpPr>
                <p:grpSpPr>
                  <a:xfrm rot="5400000"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33" name="台形 1032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4" name="台形 1033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24" name="グループ化 1023"/>
                <p:cNvGrpSpPr/>
                <p:nvPr/>
              </p:nvGrpSpPr>
              <p:grpSpPr>
                <a:xfrm rot="2700000">
                  <a:off x="4518193" y="1966554"/>
                  <a:ext cx="3910718" cy="3910718"/>
                  <a:chOff x="4518193" y="1966554"/>
                  <a:chExt cx="3910718" cy="3910718"/>
                </a:xfrm>
                <a:grpFill/>
              </p:grpSpPr>
              <p:grpSp>
                <p:nvGrpSpPr>
                  <p:cNvPr id="1025" name="グループ化 1024"/>
                  <p:cNvGrpSpPr/>
                  <p:nvPr/>
                </p:nvGrpSpPr>
                <p:grpSpPr>
                  <a:xfrm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29" name="台形 1028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0" name="台形 1029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26" name="グループ化 1025"/>
                  <p:cNvGrpSpPr/>
                  <p:nvPr/>
                </p:nvGrpSpPr>
                <p:grpSpPr>
                  <a:xfrm rot="5400000"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27" name="台形 1026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8" name="台形 1027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037" name="グループ化 1036"/>
              <p:cNvGrpSpPr/>
              <p:nvPr/>
            </p:nvGrpSpPr>
            <p:grpSpPr>
              <a:xfrm>
                <a:off x="8195477" y="1099595"/>
                <a:ext cx="1083204" cy="1083204"/>
                <a:chOff x="4518193" y="1966554"/>
                <a:chExt cx="3910718" cy="3910718"/>
              </a:xfrm>
              <a:solidFill>
                <a:srgbClr val="FF0000"/>
              </a:solidFill>
            </p:grpSpPr>
            <p:grpSp>
              <p:nvGrpSpPr>
                <p:cNvPr id="1038" name="グループ化 1037"/>
                <p:cNvGrpSpPr/>
                <p:nvPr/>
              </p:nvGrpSpPr>
              <p:grpSpPr>
                <a:xfrm>
                  <a:off x="4518193" y="1966554"/>
                  <a:ext cx="3910718" cy="3910718"/>
                  <a:chOff x="4518193" y="1966554"/>
                  <a:chExt cx="3910718" cy="3910718"/>
                </a:xfrm>
                <a:grpFill/>
              </p:grpSpPr>
              <p:grpSp>
                <p:nvGrpSpPr>
                  <p:cNvPr id="1046" name="グループ化 1045"/>
                  <p:cNvGrpSpPr/>
                  <p:nvPr/>
                </p:nvGrpSpPr>
                <p:grpSpPr>
                  <a:xfrm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50" name="台形 1049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1" name="台形 1050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47" name="グループ化 1046"/>
                  <p:cNvGrpSpPr/>
                  <p:nvPr/>
                </p:nvGrpSpPr>
                <p:grpSpPr>
                  <a:xfrm rot="5400000"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48" name="台形 1047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9" name="台形 1048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39" name="グループ化 1038"/>
                <p:cNvGrpSpPr/>
                <p:nvPr/>
              </p:nvGrpSpPr>
              <p:grpSpPr>
                <a:xfrm rot="2700000">
                  <a:off x="4518193" y="1966554"/>
                  <a:ext cx="3910718" cy="3910718"/>
                  <a:chOff x="4518193" y="1966554"/>
                  <a:chExt cx="3910718" cy="3910718"/>
                </a:xfrm>
                <a:grpFill/>
              </p:grpSpPr>
              <p:grpSp>
                <p:nvGrpSpPr>
                  <p:cNvPr id="1040" name="グループ化 1039"/>
                  <p:cNvGrpSpPr/>
                  <p:nvPr/>
                </p:nvGrpSpPr>
                <p:grpSpPr>
                  <a:xfrm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44" name="台形 1043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5" name="台形 1044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41" name="グループ化 1040"/>
                  <p:cNvGrpSpPr/>
                  <p:nvPr/>
                </p:nvGrpSpPr>
                <p:grpSpPr>
                  <a:xfrm rot="5400000"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42" name="台形 1041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3" name="台形 1042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1053" name="グループ化 1052"/>
            <p:cNvGrpSpPr/>
            <p:nvPr/>
          </p:nvGrpSpPr>
          <p:grpSpPr>
            <a:xfrm rot="1290274">
              <a:off x="8045148" y="912690"/>
              <a:ext cx="1457014" cy="1457014"/>
              <a:chOff x="7936618" y="840736"/>
              <a:chExt cx="1600922" cy="1600922"/>
            </a:xfrm>
            <a:solidFill>
              <a:srgbClr val="FF0000">
                <a:alpha val="50000"/>
              </a:srgbClr>
            </a:solidFill>
          </p:grpSpPr>
          <p:grpSp>
            <p:nvGrpSpPr>
              <p:cNvPr id="1054" name="グループ化 1053"/>
              <p:cNvGrpSpPr/>
              <p:nvPr/>
            </p:nvGrpSpPr>
            <p:grpSpPr>
              <a:xfrm>
                <a:off x="7936618" y="840736"/>
                <a:ext cx="1600922" cy="1600922"/>
                <a:chOff x="4518193" y="1966554"/>
                <a:chExt cx="3910718" cy="3910718"/>
              </a:xfrm>
              <a:grpFill/>
            </p:grpSpPr>
            <p:grpSp>
              <p:nvGrpSpPr>
                <p:cNvPr id="1085" name="グループ化 1084"/>
                <p:cNvGrpSpPr/>
                <p:nvPr/>
              </p:nvGrpSpPr>
              <p:grpSpPr>
                <a:xfrm>
                  <a:off x="4518193" y="1966554"/>
                  <a:ext cx="3910718" cy="3910718"/>
                  <a:chOff x="4518193" y="1966554"/>
                  <a:chExt cx="3910718" cy="3910718"/>
                </a:xfrm>
                <a:grpFill/>
              </p:grpSpPr>
              <p:grpSp>
                <p:nvGrpSpPr>
                  <p:cNvPr id="1093" name="グループ化 1092"/>
                  <p:cNvGrpSpPr/>
                  <p:nvPr/>
                </p:nvGrpSpPr>
                <p:grpSpPr>
                  <a:xfrm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97" name="台形 1096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8" name="台形 1097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94" name="グループ化 1093"/>
                  <p:cNvGrpSpPr/>
                  <p:nvPr/>
                </p:nvGrpSpPr>
                <p:grpSpPr>
                  <a:xfrm rot="5400000"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95" name="台形 1094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6" name="台形 1095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86" name="グループ化 1085"/>
                <p:cNvGrpSpPr/>
                <p:nvPr/>
              </p:nvGrpSpPr>
              <p:grpSpPr>
                <a:xfrm rot="2700000">
                  <a:off x="4518193" y="1966554"/>
                  <a:ext cx="3910718" cy="3910718"/>
                  <a:chOff x="4518193" y="1966554"/>
                  <a:chExt cx="3910718" cy="3910718"/>
                </a:xfrm>
                <a:grpFill/>
              </p:grpSpPr>
              <p:grpSp>
                <p:nvGrpSpPr>
                  <p:cNvPr id="1087" name="グループ化 1086"/>
                  <p:cNvGrpSpPr/>
                  <p:nvPr/>
                </p:nvGrpSpPr>
                <p:grpSpPr>
                  <a:xfrm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91" name="台形 1090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2" name="台形 1091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88" name="グループ化 1087"/>
                  <p:cNvGrpSpPr/>
                  <p:nvPr/>
                </p:nvGrpSpPr>
                <p:grpSpPr>
                  <a:xfrm rot="5400000"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89" name="台形 1088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0" name="台形 1089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055" name="グループ化 1054"/>
              <p:cNvGrpSpPr/>
              <p:nvPr/>
            </p:nvGrpSpPr>
            <p:grpSpPr>
              <a:xfrm>
                <a:off x="8068155" y="972273"/>
                <a:ext cx="1337848" cy="1337848"/>
                <a:chOff x="4518193" y="1966554"/>
                <a:chExt cx="3910718" cy="3910718"/>
              </a:xfrm>
              <a:grpFill/>
            </p:grpSpPr>
            <p:grpSp>
              <p:nvGrpSpPr>
                <p:cNvPr id="1071" name="グループ化 1070"/>
                <p:cNvGrpSpPr/>
                <p:nvPr/>
              </p:nvGrpSpPr>
              <p:grpSpPr>
                <a:xfrm>
                  <a:off x="4518193" y="1966554"/>
                  <a:ext cx="3910718" cy="3910718"/>
                  <a:chOff x="4518193" y="1966554"/>
                  <a:chExt cx="3910718" cy="3910718"/>
                </a:xfrm>
                <a:grpFill/>
              </p:grpSpPr>
              <p:grpSp>
                <p:nvGrpSpPr>
                  <p:cNvPr id="1079" name="グループ化 1078"/>
                  <p:cNvGrpSpPr/>
                  <p:nvPr/>
                </p:nvGrpSpPr>
                <p:grpSpPr>
                  <a:xfrm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83" name="台形 1082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4" name="台形 1083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80" name="グループ化 1079"/>
                  <p:cNvGrpSpPr/>
                  <p:nvPr/>
                </p:nvGrpSpPr>
                <p:grpSpPr>
                  <a:xfrm rot="5400000"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81" name="台形 1080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2" name="台形 1081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72" name="グループ化 1071"/>
                <p:cNvGrpSpPr/>
                <p:nvPr/>
              </p:nvGrpSpPr>
              <p:grpSpPr>
                <a:xfrm rot="2700000">
                  <a:off x="4518193" y="1966554"/>
                  <a:ext cx="3910718" cy="3910718"/>
                  <a:chOff x="4518193" y="1966554"/>
                  <a:chExt cx="3910718" cy="3910718"/>
                </a:xfrm>
                <a:grpFill/>
              </p:grpSpPr>
              <p:grpSp>
                <p:nvGrpSpPr>
                  <p:cNvPr id="1073" name="グループ化 1072"/>
                  <p:cNvGrpSpPr/>
                  <p:nvPr/>
                </p:nvGrpSpPr>
                <p:grpSpPr>
                  <a:xfrm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77" name="台形 1076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8" name="台形 1077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74" name="グループ化 1073"/>
                  <p:cNvGrpSpPr/>
                  <p:nvPr/>
                </p:nvGrpSpPr>
                <p:grpSpPr>
                  <a:xfrm rot="5400000"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75" name="台形 1074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6" name="台形 1075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056" name="グループ化 1055"/>
              <p:cNvGrpSpPr/>
              <p:nvPr/>
            </p:nvGrpSpPr>
            <p:grpSpPr>
              <a:xfrm>
                <a:off x="8195477" y="1099595"/>
                <a:ext cx="1083204" cy="1083204"/>
                <a:chOff x="4518193" y="1966554"/>
                <a:chExt cx="3910718" cy="3910718"/>
              </a:xfrm>
              <a:grpFill/>
            </p:grpSpPr>
            <p:grpSp>
              <p:nvGrpSpPr>
                <p:cNvPr id="1057" name="グループ化 1056"/>
                <p:cNvGrpSpPr/>
                <p:nvPr/>
              </p:nvGrpSpPr>
              <p:grpSpPr>
                <a:xfrm>
                  <a:off x="4518193" y="1966554"/>
                  <a:ext cx="3910718" cy="3910718"/>
                  <a:chOff x="4518193" y="1966554"/>
                  <a:chExt cx="3910718" cy="3910718"/>
                </a:xfrm>
                <a:grpFill/>
              </p:grpSpPr>
              <p:grpSp>
                <p:nvGrpSpPr>
                  <p:cNvPr id="1065" name="グループ化 1064"/>
                  <p:cNvGrpSpPr/>
                  <p:nvPr/>
                </p:nvGrpSpPr>
                <p:grpSpPr>
                  <a:xfrm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69" name="台形 1068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0" name="台形 1069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66" name="グループ化 1065"/>
                  <p:cNvGrpSpPr/>
                  <p:nvPr/>
                </p:nvGrpSpPr>
                <p:grpSpPr>
                  <a:xfrm rot="5400000"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67" name="台形 1066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8" name="台形 1067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58" name="グループ化 1057"/>
                <p:cNvGrpSpPr/>
                <p:nvPr/>
              </p:nvGrpSpPr>
              <p:grpSpPr>
                <a:xfrm rot="2700000">
                  <a:off x="4518193" y="1966554"/>
                  <a:ext cx="3910718" cy="3910718"/>
                  <a:chOff x="4518193" y="1966554"/>
                  <a:chExt cx="3910718" cy="3910718"/>
                </a:xfrm>
                <a:grpFill/>
              </p:grpSpPr>
              <p:grpSp>
                <p:nvGrpSpPr>
                  <p:cNvPr id="1059" name="グループ化 1058"/>
                  <p:cNvGrpSpPr/>
                  <p:nvPr/>
                </p:nvGrpSpPr>
                <p:grpSpPr>
                  <a:xfrm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63" name="台形 1062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4" name="台形 1063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60" name="グループ化 1059"/>
                  <p:cNvGrpSpPr/>
                  <p:nvPr/>
                </p:nvGrpSpPr>
                <p:grpSpPr>
                  <a:xfrm rot="5400000">
                    <a:off x="6185520" y="1966554"/>
                    <a:ext cx="576064" cy="3910718"/>
                    <a:chOff x="6033120" y="1966554"/>
                    <a:chExt cx="576064" cy="3910718"/>
                  </a:xfrm>
                  <a:grpFill/>
                </p:grpSpPr>
                <p:sp>
                  <p:nvSpPr>
                    <p:cNvPr id="1061" name="台形 1060"/>
                    <p:cNvSpPr/>
                    <p:nvPr/>
                  </p:nvSpPr>
                  <p:spPr>
                    <a:xfrm>
                      <a:off x="6033120" y="5661248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2" name="台形 1061"/>
                    <p:cNvSpPr/>
                    <p:nvPr/>
                  </p:nvSpPr>
                  <p:spPr>
                    <a:xfrm rot="10800000">
                      <a:off x="6033120" y="1966554"/>
                      <a:ext cx="576064" cy="216024"/>
                    </a:xfrm>
                    <a:prstGeom prst="trapezoid">
                      <a:avLst>
                        <a:gd name="adj" fmla="val 6937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9554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PPTX244_円形の飾り枠</dc:title>
  <dc:subject>PPTX244_円形の飾り枠</dc:subject>
  <dc:creator>http://www.digipot.net</dc:creator>
  <cp:lastModifiedBy/>
  <cp:revision>1</cp:revision>
  <dcterms:created xsi:type="dcterms:W3CDTF">2014-01-30T05:12:09Z</dcterms:created>
  <dcterms:modified xsi:type="dcterms:W3CDTF">2014-12-05T06:53:26Z</dcterms:modified>
  <cp:category/>
  <cp:version>1</cp:version>
</cp:coreProperties>
</file>